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4"/>
    <p:sldMasterId id="2147483769" r:id="rId5"/>
    <p:sldMasterId id="2147483784" r:id="rId6"/>
    <p:sldMasterId id="2147483796" r:id="rId7"/>
  </p:sldMasterIdLst>
  <p:notesMasterIdLst>
    <p:notesMasterId r:id="rId35"/>
  </p:notesMasterIdLst>
  <p:sldIdLst>
    <p:sldId id="342" r:id="rId8"/>
    <p:sldId id="396" r:id="rId9"/>
    <p:sldId id="391" r:id="rId10"/>
    <p:sldId id="392" r:id="rId11"/>
    <p:sldId id="393" r:id="rId12"/>
    <p:sldId id="412" r:id="rId13"/>
    <p:sldId id="413" r:id="rId14"/>
    <p:sldId id="459" r:id="rId15"/>
    <p:sldId id="401" r:id="rId16"/>
    <p:sldId id="456" r:id="rId17"/>
    <p:sldId id="458" r:id="rId18"/>
    <p:sldId id="402" r:id="rId19"/>
    <p:sldId id="432" r:id="rId20"/>
    <p:sldId id="433" r:id="rId21"/>
    <p:sldId id="454" r:id="rId22"/>
    <p:sldId id="455" r:id="rId23"/>
    <p:sldId id="460" r:id="rId24"/>
    <p:sldId id="457" r:id="rId25"/>
    <p:sldId id="395" r:id="rId26"/>
    <p:sldId id="414" r:id="rId27"/>
    <p:sldId id="461" r:id="rId28"/>
    <p:sldId id="421" r:id="rId29"/>
    <p:sldId id="462" r:id="rId30"/>
    <p:sldId id="409" r:id="rId31"/>
    <p:sldId id="428" r:id="rId32"/>
    <p:sldId id="463" r:id="rId33"/>
    <p:sldId id="323" r:id="rId34"/>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 Almida" initials="C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9F7"/>
    <a:srgbClr val="D2DF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0045" autoAdjust="0"/>
  </p:normalViewPr>
  <p:slideViewPr>
    <p:cSldViewPr snapToGrid="0">
      <p:cViewPr>
        <p:scale>
          <a:sx n="74" d="100"/>
          <a:sy n="74" d="100"/>
        </p:scale>
        <p:origin x="-1734" y="-222"/>
      </p:cViewPr>
      <p:guideLst>
        <p:guide orient="horz" pos="2160"/>
        <p:guide pos="2880"/>
      </p:guideLst>
    </p:cSldViewPr>
  </p:slideViewPr>
  <p:notesTextViewPr>
    <p:cViewPr>
      <p:scale>
        <a:sx n="1" d="1"/>
        <a:sy n="1" d="1"/>
      </p:scale>
      <p:origin x="0" y="0"/>
    </p:cViewPr>
  </p:notesTextViewPr>
  <p:sorterViewPr>
    <p:cViewPr>
      <p:scale>
        <a:sx n="140" d="100"/>
        <a:sy n="14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F025AA-B49B-452D-B2DF-EB863C7095BD}" type="doc">
      <dgm:prSet loTypeId="urn:microsoft.com/office/officeart/2005/8/layout/lProcess2" loCatId="list" qsTypeId="urn:microsoft.com/office/officeart/2005/8/quickstyle/simple3" qsCatId="simple" csTypeId="urn:microsoft.com/office/officeart/2005/8/colors/accent1_2" csCatId="accent1" phldr="1"/>
      <dgm:spPr/>
      <dgm:t>
        <a:bodyPr/>
        <a:lstStyle/>
        <a:p>
          <a:endParaRPr lang="en-US"/>
        </a:p>
      </dgm:t>
    </dgm:pt>
    <dgm:pt modelId="{BD1055C1-9185-4E3F-AA2B-EEFE48EC7210}">
      <dgm:prSet phldrT="[Text]"/>
      <dgm:spPr/>
      <dgm:t>
        <a:bodyPr/>
        <a:lstStyle/>
        <a:p>
          <a:r>
            <a:rPr lang="en-US" dirty="0" smtClean="0"/>
            <a:t>Language, country, locale</a:t>
          </a:r>
          <a:endParaRPr lang="en-US" dirty="0"/>
        </a:p>
      </dgm:t>
    </dgm:pt>
    <dgm:pt modelId="{11E73C1C-CE4E-4B88-9DFF-4FA812233AA8}" type="parTrans" cxnId="{887D1A75-B8AD-4455-940D-914E7FB83077}">
      <dgm:prSet/>
      <dgm:spPr/>
      <dgm:t>
        <a:bodyPr/>
        <a:lstStyle/>
        <a:p>
          <a:endParaRPr lang="en-US"/>
        </a:p>
      </dgm:t>
    </dgm:pt>
    <dgm:pt modelId="{B235405B-4499-492F-B2EE-420FC886C72A}" type="sibTrans" cxnId="{887D1A75-B8AD-4455-940D-914E7FB83077}">
      <dgm:prSet/>
      <dgm:spPr/>
      <dgm:t>
        <a:bodyPr/>
        <a:lstStyle/>
        <a:p>
          <a:endParaRPr lang="en-US"/>
        </a:p>
      </dgm:t>
    </dgm:pt>
    <dgm:pt modelId="{0E3E35F0-14C5-4C6A-A6A2-CBE426C24FA1}">
      <dgm:prSet phldrT="[Text]" custT="1"/>
      <dgm:spPr/>
      <dgm:t>
        <a:bodyPr/>
        <a:lstStyle/>
        <a:p>
          <a:r>
            <a:rPr lang="en-US" sz="2800" b="1" dirty="0" smtClean="0"/>
            <a:t>Essentials</a:t>
          </a:r>
          <a:br>
            <a:rPr lang="en-US" sz="2800" b="1" dirty="0" smtClean="0"/>
          </a:br>
          <a:r>
            <a:rPr lang="en-US" sz="1400" i="1" dirty="0" smtClean="0"/>
            <a:t>Questions include:</a:t>
          </a:r>
          <a:endParaRPr lang="en-US" sz="2000" b="1" dirty="0"/>
        </a:p>
      </dgm:t>
    </dgm:pt>
    <dgm:pt modelId="{F122515C-2B95-4308-8CCB-4709D4131731}" type="parTrans" cxnId="{B18B0DEA-0244-4F08-AF0A-472CA02D3F2D}">
      <dgm:prSet/>
      <dgm:spPr/>
      <dgm:t>
        <a:bodyPr/>
        <a:lstStyle/>
        <a:p>
          <a:endParaRPr lang="en-US"/>
        </a:p>
      </dgm:t>
    </dgm:pt>
    <dgm:pt modelId="{8A08DB31-E716-4525-96B6-8EEDB98B7BB3}" type="sibTrans" cxnId="{B18B0DEA-0244-4F08-AF0A-472CA02D3F2D}">
      <dgm:prSet/>
      <dgm:spPr/>
      <dgm:t>
        <a:bodyPr/>
        <a:lstStyle/>
        <a:p>
          <a:endParaRPr lang="en-US"/>
        </a:p>
      </dgm:t>
    </dgm:pt>
    <dgm:pt modelId="{E57C7710-666D-451A-B89B-3F10E10691F0}">
      <dgm:prSet phldrT="[Text]"/>
      <dgm:spPr/>
      <dgm:t>
        <a:bodyPr/>
        <a:lstStyle/>
        <a:p>
          <a:r>
            <a:rPr lang="en-US" dirty="0" smtClean="0"/>
            <a:t>Clean install vs. migration</a:t>
          </a:r>
          <a:endParaRPr lang="en-US" dirty="0"/>
        </a:p>
      </dgm:t>
    </dgm:pt>
    <dgm:pt modelId="{31AB641D-5CFE-44D2-B68A-BAFC062AC300}" type="parTrans" cxnId="{3CCDAFAA-5109-4F68-8852-08553523B9C9}">
      <dgm:prSet/>
      <dgm:spPr/>
      <dgm:t>
        <a:bodyPr/>
        <a:lstStyle/>
        <a:p>
          <a:endParaRPr lang="en-US"/>
        </a:p>
      </dgm:t>
    </dgm:pt>
    <dgm:pt modelId="{F968737F-3988-4A01-BD1D-712F42A09C09}" type="sibTrans" cxnId="{3CCDAFAA-5109-4F68-8852-08553523B9C9}">
      <dgm:prSet/>
      <dgm:spPr/>
      <dgm:t>
        <a:bodyPr/>
        <a:lstStyle/>
        <a:p>
          <a:endParaRPr lang="en-US"/>
        </a:p>
      </dgm:t>
    </dgm:pt>
    <dgm:pt modelId="{07B2AC43-CC1C-4BA3-8BCA-7FF2BD300431}">
      <dgm:prSet phldrT="[Text]"/>
      <dgm:spPr/>
      <dgm:t>
        <a:bodyPr/>
        <a:lstStyle/>
        <a:p>
          <a:r>
            <a:rPr lang="en-US" dirty="0" smtClean="0"/>
            <a:t>Language, country, locale</a:t>
          </a:r>
          <a:endParaRPr lang="en-US" dirty="0"/>
        </a:p>
      </dgm:t>
    </dgm:pt>
    <dgm:pt modelId="{8C7E9716-9A89-4DB6-A374-72EDC4B50B39}" type="parTrans" cxnId="{AD5E3A3B-9201-4EB5-9316-C004D80A7BEB}">
      <dgm:prSet/>
      <dgm:spPr/>
      <dgm:t>
        <a:bodyPr/>
        <a:lstStyle/>
        <a:p>
          <a:endParaRPr lang="en-US"/>
        </a:p>
      </dgm:t>
    </dgm:pt>
    <dgm:pt modelId="{E0EFC637-B6B5-424C-97BE-97B60E3638E3}" type="sibTrans" cxnId="{AD5E3A3B-9201-4EB5-9316-C004D80A7BEB}">
      <dgm:prSet/>
      <dgm:spPr/>
      <dgm:t>
        <a:bodyPr/>
        <a:lstStyle/>
        <a:p>
          <a:endParaRPr lang="en-US"/>
        </a:p>
      </dgm:t>
    </dgm:pt>
    <dgm:pt modelId="{E903A55C-C4A7-4D60-87C1-F1268360F5A4}">
      <dgm:prSet phldrT="[Text]"/>
      <dgm:spPr/>
      <dgm:t>
        <a:bodyPr/>
        <a:lstStyle/>
        <a:p>
          <a:r>
            <a:rPr lang="en-US" dirty="0" smtClean="0"/>
            <a:t>Clock and </a:t>
          </a:r>
          <a:r>
            <a:rPr lang="en-US" dirty="0" err="1" smtClean="0"/>
            <a:t>timezone</a:t>
          </a:r>
          <a:endParaRPr lang="en-US" dirty="0"/>
        </a:p>
      </dgm:t>
    </dgm:pt>
    <dgm:pt modelId="{6243A2AF-0856-44A2-A4E4-B2EC9F9E4B61}" type="parTrans" cxnId="{0139BC6B-0C5B-4C4D-AE26-B324D723B20A}">
      <dgm:prSet/>
      <dgm:spPr/>
      <dgm:t>
        <a:bodyPr/>
        <a:lstStyle/>
        <a:p>
          <a:endParaRPr lang="en-US"/>
        </a:p>
      </dgm:t>
    </dgm:pt>
    <dgm:pt modelId="{AF3F14DF-865D-4E71-A93E-02C755E72075}" type="sibTrans" cxnId="{0139BC6B-0C5B-4C4D-AE26-B324D723B20A}">
      <dgm:prSet/>
      <dgm:spPr/>
      <dgm:t>
        <a:bodyPr/>
        <a:lstStyle/>
        <a:p>
          <a:endParaRPr lang="en-US"/>
        </a:p>
      </dgm:t>
    </dgm:pt>
    <dgm:pt modelId="{35A4A864-7E1A-4F4C-ADD4-AFAC965E4800}">
      <dgm:prSet phldrT="[Text]"/>
      <dgm:spPr/>
      <dgm:t>
        <a:bodyPr/>
        <a:lstStyle/>
        <a:p>
          <a:r>
            <a:rPr lang="en-US" dirty="0" smtClean="0"/>
            <a:t>Obtain updates</a:t>
          </a:r>
          <a:endParaRPr lang="en-US" dirty="0"/>
        </a:p>
      </dgm:t>
    </dgm:pt>
    <dgm:pt modelId="{9F8BE4E9-5019-4FEE-8DBA-B0F52B2AFB3C}" type="parTrans" cxnId="{1D7C4517-5A35-42E3-9753-7D9E5B69FA18}">
      <dgm:prSet/>
      <dgm:spPr/>
      <dgm:t>
        <a:bodyPr/>
        <a:lstStyle/>
        <a:p>
          <a:endParaRPr lang="en-US"/>
        </a:p>
      </dgm:t>
    </dgm:pt>
    <dgm:pt modelId="{3253A380-E8B3-407B-AD26-7A5603D54490}" type="sibTrans" cxnId="{1D7C4517-5A35-42E3-9753-7D9E5B69FA18}">
      <dgm:prSet/>
      <dgm:spPr/>
      <dgm:t>
        <a:bodyPr/>
        <a:lstStyle/>
        <a:p>
          <a:endParaRPr lang="en-US"/>
        </a:p>
      </dgm:t>
    </dgm:pt>
    <dgm:pt modelId="{6A66C0B2-E613-4A11-9275-2BC63D698930}">
      <dgm:prSet phldrT="[Text]" custT="1"/>
      <dgm:spPr/>
      <dgm:t>
        <a:bodyPr/>
        <a:lstStyle/>
        <a:p>
          <a:r>
            <a:rPr lang="en-US" sz="2800" b="1" dirty="0" smtClean="0"/>
            <a:t>Standard</a:t>
          </a:r>
          <a:br>
            <a:rPr lang="en-US" sz="2800" b="1" dirty="0" smtClean="0"/>
          </a:br>
          <a:r>
            <a:rPr lang="en-US" sz="1400" i="1" dirty="0" smtClean="0"/>
            <a:t>Questions  include:</a:t>
          </a:r>
          <a:endParaRPr lang="en-US" sz="2000" b="1" dirty="0"/>
        </a:p>
      </dgm:t>
    </dgm:pt>
    <dgm:pt modelId="{FE9771AF-612F-45F7-A93A-27905EE88C63}" type="parTrans" cxnId="{1FD954DB-E332-4095-A166-E0E64876ECE5}">
      <dgm:prSet/>
      <dgm:spPr/>
      <dgm:t>
        <a:bodyPr/>
        <a:lstStyle/>
        <a:p>
          <a:endParaRPr lang="en-US"/>
        </a:p>
      </dgm:t>
    </dgm:pt>
    <dgm:pt modelId="{8EB8D4AC-B0E7-4D67-AB11-4F6A204A8035}" type="sibTrans" cxnId="{1FD954DB-E332-4095-A166-E0E64876ECE5}">
      <dgm:prSet/>
      <dgm:spPr/>
      <dgm:t>
        <a:bodyPr/>
        <a:lstStyle/>
        <a:p>
          <a:endParaRPr lang="en-US"/>
        </a:p>
      </dgm:t>
    </dgm:pt>
    <dgm:pt modelId="{40F3ECB0-209E-42DA-8D3F-8A67348C2737}">
      <dgm:prSet phldrT="[Text]"/>
      <dgm:spPr/>
      <dgm:t>
        <a:bodyPr/>
        <a:lstStyle/>
        <a:p>
          <a:r>
            <a:rPr lang="en-US" dirty="0" smtClean="0"/>
            <a:t>Administrator name and password</a:t>
          </a:r>
          <a:endParaRPr lang="en-US" dirty="0"/>
        </a:p>
      </dgm:t>
    </dgm:pt>
    <dgm:pt modelId="{E0D16971-5AD1-455B-AA22-93A763C3B024}" type="parTrans" cxnId="{E5623DD1-7C72-43BC-B2AD-CF3F346B6A27}">
      <dgm:prSet/>
      <dgm:spPr/>
      <dgm:t>
        <a:bodyPr/>
        <a:lstStyle/>
        <a:p>
          <a:endParaRPr lang="en-GB"/>
        </a:p>
      </dgm:t>
    </dgm:pt>
    <dgm:pt modelId="{5FEC34C5-D3BE-48CE-869F-C7D99A5421F5}" type="sibTrans" cxnId="{E5623DD1-7C72-43BC-B2AD-CF3F346B6A27}">
      <dgm:prSet/>
      <dgm:spPr/>
      <dgm:t>
        <a:bodyPr/>
        <a:lstStyle/>
        <a:p>
          <a:endParaRPr lang="en-GB"/>
        </a:p>
      </dgm:t>
    </dgm:pt>
    <dgm:pt modelId="{8BD9A548-F677-41D5-B8C8-EC4C9EAD747C}">
      <dgm:prSet phldrT="[Text]"/>
      <dgm:spPr/>
      <dgm:t>
        <a:bodyPr/>
        <a:lstStyle/>
        <a:p>
          <a:r>
            <a:rPr lang="en-US" dirty="0" smtClean="0"/>
            <a:t>Obtain updates</a:t>
          </a:r>
          <a:endParaRPr lang="en-US" dirty="0"/>
        </a:p>
      </dgm:t>
    </dgm:pt>
    <dgm:pt modelId="{BB8736B0-2A7E-4252-8EA3-CEC435061F69}" type="parTrans" cxnId="{CAD93B37-3FC3-42BE-8BA0-D07AB369F92B}">
      <dgm:prSet/>
      <dgm:spPr/>
      <dgm:t>
        <a:bodyPr/>
        <a:lstStyle/>
        <a:p>
          <a:endParaRPr lang="en-GB"/>
        </a:p>
      </dgm:t>
    </dgm:pt>
    <dgm:pt modelId="{CC3E2EB1-F433-4538-AF24-08D3207C10B7}" type="sibTrans" cxnId="{CAD93B37-3FC3-42BE-8BA0-D07AB369F92B}">
      <dgm:prSet/>
      <dgm:spPr/>
      <dgm:t>
        <a:bodyPr/>
        <a:lstStyle/>
        <a:p>
          <a:endParaRPr lang="en-GB"/>
        </a:p>
      </dgm:t>
    </dgm:pt>
    <dgm:pt modelId="{325AA0DF-3B1D-4B7F-99E5-3B5805C14D57}">
      <dgm:prSet phldrT="[Text]"/>
      <dgm:spPr/>
      <dgm:t>
        <a:bodyPr/>
        <a:lstStyle/>
        <a:p>
          <a:r>
            <a:rPr lang="en-US" dirty="0" smtClean="0"/>
            <a:t>Company name and information</a:t>
          </a:r>
          <a:endParaRPr lang="en-US" dirty="0"/>
        </a:p>
      </dgm:t>
    </dgm:pt>
    <dgm:pt modelId="{F96CF00A-B77F-4728-9E2F-41C25E060E96}" type="parTrans" cxnId="{33865308-E579-419C-AE8A-E08C790A57BA}">
      <dgm:prSet/>
      <dgm:spPr/>
      <dgm:t>
        <a:bodyPr/>
        <a:lstStyle/>
        <a:p>
          <a:endParaRPr lang="en-GB"/>
        </a:p>
      </dgm:t>
    </dgm:pt>
    <dgm:pt modelId="{B4C979A6-AD1A-4CC3-80D8-F01A6A83631A}" type="sibTrans" cxnId="{33865308-E579-419C-AE8A-E08C790A57BA}">
      <dgm:prSet/>
      <dgm:spPr/>
      <dgm:t>
        <a:bodyPr/>
        <a:lstStyle/>
        <a:p>
          <a:endParaRPr lang="en-GB"/>
        </a:p>
      </dgm:t>
    </dgm:pt>
    <dgm:pt modelId="{879EBA76-3CC5-4771-9A48-88B51BCE42C0}">
      <dgm:prSet phldrT="[Text]"/>
      <dgm:spPr/>
      <dgm:t>
        <a:bodyPr/>
        <a:lstStyle/>
        <a:p>
          <a:r>
            <a:rPr lang="en-US" dirty="0" smtClean="0"/>
            <a:t>Server and domain name</a:t>
          </a:r>
          <a:endParaRPr lang="en-US" dirty="0"/>
        </a:p>
      </dgm:t>
    </dgm:pt>
    <dgm:pt modelId="{25CC62F6-C93F-4AB1-A025-8CE95901D6DB}" type="parTrans" cxnId="{2D03FAF5-3C3C-4A4D-85C1-52B631723637}">
      <dgm:prSet/>
      <dgm:spPr/>
      <dgm:t>
        <a:bodyPr/>
        <a:lstStyle/>
        <a:p>
          <a:endParaRPr lang="en-GB"/>
        </a:p>
      </dgm:t>
    </dgm:pt>
    <dgm:pt modelId="{9C314586-8770-40D1-B3FB-3F89F9918856}" type="sibTrans" cxnId="{2D03FAF5-3C3C-4A4D-85C1-52B631723637}">
      <dgm:prSet/>
      <dgm:spPr/>
      <dgm:t>
        <a:bodyPr/>
        <a:lstStyle/>
        <a:p>
          <a:endParaRPr lang="en-GB"/>
        </a:p>
      </dgm:t>
    </dgm:pt>
    <dgm:pt modelId="{8E2C560B-FE58-4398-803A-B689EB61D905}">
      <dgm:prSet phldrT="[Text]"/>
      <dgm:spPr/>
      <dgm:t>
        <a:bodyPr/>
        <a:lstStyle/>
        <a:p>
          <a:r>
            <a:rPr lang="en-US" dirty="0" smtClean="0"/>
            <a:t>Administrator name password</a:t>
          </a:r>
          <a:endParaRPr lang="en-US" dirty="0"/>
        </a:p>
      </dgm:t>
    </dgm:pt>
    <dgm:pt modelId="{FEAFC1BD-BC15-46DE-889C-2FDF41254FE7}" type="parTrans" cxnId="{6E808F73-717B-4368-9E2E-EA608C7E4F77}">
      <dgm:prSet/>
      <dgm:spPr/>
      <dgm:t>
        <a:bodyPr/>
        <a:lstStyle/>
        <a:p>
          <a:endParaRPr lang="en-GB"/>
        </a:p>
      </dgm:t>
    </dgm:pt>
    <dgm:pt modelId="{1B5FCBB8-6538-4615-A019-4FBBA83C2D97}" type="sibTrans" cxnId="{6E808F73-717B-4368-9E2E-EA608C7E4F77}">
      <dgm:prSet/>
      <dgm:spPr/>
      <dgm:t>
        <a:bodyPr/>
        <a:lstStyle/>
        <a:p>
          <a:endParaRPr lang="en-GB"/>
        </a:p>
      </dgm:t>
    </dgm:pt>
    <dgm:pt modelId="{A30801C0-4728-47BD-9FDA-48D96BFA0283}">
      <dgm:prSet phldrT="[Text]"/>
      <dgm:spPr/>
      <dgm:t>
        <a:bodyPr/>
        <a:lstStyle/>
        <a:p>
          <a:r>
            <a:rPr lang="en-US" smtClean="0"/>
            <a:t>Clock </a:t>
          </a:r>
          <a:r>
            <a:rPr lang="en-US" dirty="0" smtClean="0"/>
            <a:t>and time zone</a:t>
          </a:r>
          <a:endParaRPr lang="en-US" dirty="0"/>
        </a:p>
      </dgm:t>
    </dgm:pt>
    <dgm:pt modelId="{74821FF8-27A7-4DB0-84ED-DD0070A91788}" type="parTrans" cxnId="{EED7D0C3-82F9-4FE0-A50B-0C62AA2B87CB}">
      <dgm:prSet/>
      <dgm:spPr/>
      <dgm:t>
        <a:bodyPr/>
        <a:lstStyle/>
        <a:p>
          <a:endParaRPr lang="en-US"/>
        </a:p>
      </dgm:t>
    </dgm:pt>
    <dgm:pt modelId="{F6186A22-F1D8-4F7A-BB1C-C35A8E29DDF6}" type="sibTrans" cxnId="{EED7D0C3-82F9-4FE0-A50B-0C62AA2B87CB}">
      <dgm:prSet/>
      <dgm:spPr/>
      <dgm:t>
        <a:bodyPr/>
        <a:lstStyle/>
        <a:p>
          <a:endParaRPr lang="en-US"/>
        </a:p>
      </dgm:t>
    </dgm:pt>
    <dgm:pt modelId="{21641C08-3BF8-4493-AD3D-B9147B36A291}">
      <dgm:prSet phldrT="[Text]"/>
      <dgm:spPr/>
      <dgm:t>
        <a:bodyPr/>
        <a:lstStyle/>
        <a:p>
          <a:r>
            <a:rPr lang="en-US" dirty="0" smtClean="0"/>
            <a:t>Company name</a:t>
          </a:r>
          <a:endParaRPr lang="en-US" dirty="0"/>
        </a:p>
      </dgm:t>
    </dgm:pt>
    <dgm:pt modelId="{803422E9-7F12-41CB-BA16-DF3306BAC7D9}" type="parTrans" cxnId="{B96CC3B8-7618-4985-81FA-0971B54D7382}">
      <dgm:prSet/>
      <dgm:spPr/>
      <dgm:t>
        <a:bodyPr/>
        <a:lstStyle/>
        <a:p>
          <a:endParaRPr lang="en-US"/>
        </a:p>
      </dgm:t>
    </dgm:pt>
    <dgm:pt modelId="{F127E6AA-3811-4907-A1C6-0E6D824A34CE}" type="sibTrans" cxnId="{B96CC3B8-7618-4985-81FA-0971B54D7382}">
      <dgm:prSet/>
      <dgm:spPr/>
      <dgm:t>
        <a:bodyPr/>
        <a:lstStyle/>
        <a:p>
          <a:endParaRPr lang="en-US"/>
        </a:p>
      </dgm:t>
    </dgm:pt>
    <dgm:pt modelId="{853F3A7A-36DF-4776-971C-45EDB080B75D}">
      <dgm:prSet phldrT="[Text]"/>
      <dgm:spPr/>
      <dgm:t>
        <a:bodyPr/>
        <a:lstStyle/>
        <a:p>
          <a:r>
            <a:rPr lang="en-US" smtClean="0"/>
            <a:t>Server </a:t>
          </a:r>
          <a:r>
            <a:rPr lang="en-US" dirty="0" smtClean="0"/>
            <a:t>and domain name</a:t>
          </a:r>
          <a:endParaRPr lang="en-US" dirty="0"/>
        </a:p>
      </dgm:t>
    </dgm:pt>
    <dgm:pt modelId="{118A284A-CC99-4A10-BBDC-473119BFAB15}" type="parTrans" cxnId="{41454EC8-6FB8-46ED-A731-2AEF3F44E0F0}">
      <dgm:prSet/>
      <dgm:spPr/>
      <dgm:t>
        <a:bodyPr/>
        <a:lstStyle/>
        <a:p>
          <a:endParaRPr lang="en-US"/>
        </a:p>
      </dgm:t>
    </dgm:pt>
    <dgm:pt modelId="{05ABEBD0-2AFA-4C4B-910D-7A0A18E4D85F}" type="sibTrans" cxnId="{41454EC8-6FB8-46ED-A731-2AEF3F44E0F0}">
      <dgm:prSet/>
      <dgm:spPr/>
      <dgm:t>
        <a:bodyPr/>
        <a:lstStyle/>
        <a:p>
          <a:endParaRPr lang="en-US"/>
        </a:p>
      </dgm:t>
    </dgm:pt>
    <dgm:pt modelId="{F671A629-F11B-458A-BB24-BD27D150E821}" type="pres">
      <dgm:prSet presAssocID="{CFF025AA-B49B-452D-B2DF-EB863C7095BD}" presName="theList" presStyleCnt="0">
        <dgm:presLayoutVars>
          <dgm:dir/>
          <dgm:animLvl val="lvl"/>
          <dgm:resizeHandles val="exact"/>
        </dgm:presLayoutVars>
      </dgm:prSet>
      <dgm:spPr/>
      <dgm:t>
        <a:bodyPr/>
        <a:lstStyle/>
        <a:p>
          <a:endParaRPr lang="en-US"/>
        </a:p>
      </dgm:t>
    </dgm:pt>
    <dgm:pt modelId="{C3B9EC50-A26D-4EBD-AAA8-D993C5FF0FA6}" type="pres">
      <dgm:prSet presAssocID="{0E3E35F0-14C5-4C6A-A6A2-CBE426C24FA1}" presName="compNode" presStyleCnt="0"/>
      <dgm:spPr/>
      <dgm:t>
        <a:bodyPr/>
        <a:lstStyle/>
        <a:p>
          <a:endParaRPr lang="en-GB"/>
        </a:p>
      </dgm:t>
    </dgm:pt>
    <dgm:pt modelId="{9CA81A7C-FB80-4D41-8681-21C5233B3A96}" type="pres">
      <dgm:prSet presAssocID="{0E3E35F0-14C5-4C6A-A6A2-CBE426C24FA1}" presName="aNode" presStyleLbl="bgShp" presStyleIdx="0" presStyleCnt="2"/>
      <dgm:spPr/>
      <dgm:t>
        <a:bodyPr/>
        <a:lstStyle/>
        <a:p>
          <a:endParaRPr lang="en-US"/>
        </a:p>
      </dgm:t>
    </dgm:pt>
    <dgm:pt modelId="{022999C7-7E10-42D9-8A1B-829B0147FF5E}" type="pres">
      <dgm:prSet presAssocID="{0E3E35F0-14C5-4C6A-A6A2-CBE426C24FA1}" presName="textNode" presStyleLbl="bgShp" presStyleIdx="0" presStyleCnt="2"/>
      <dgm:spPr/>
      <dgm:t>
        <a:bodyPr/>
        <a:lstStyle/>
        <a:p>
          <a:endParaRPr lang="en-US"/>
        </a:p>
      </dgm:t>
    </dgm:pt>
    <dgm:pt modelId="{D1D17D22-ED02-421F-BE2D-DFBD9E114C5E}" type="pres">
      <dgm:prSet presAssocID="{0E3E35F0-14C5-4C6A-A6A2-CBE426C24FA1}" presName="compChildNode" presStyleCnt="0"/>
      <dgm:spPr/>
      <dgm:t>
        <a:bodyPr/>
        <a:lstStyle/>
        <a:p>
          <a:endParaRPr lang="en-GB"/>
        </a:p>
      </dgm:t>
    </dgm:pt>
    <dgm:pt modelId="{E101CC8D-E42A-4401-B667-D456B1D07642}" type="pres">
      <dgm:prSet presAssocID="{0E3E35F0-14C5-4C6A-A6A2-CBE426C24FA1}" presName="theInnerList" presStyleCnt="0"/>
      <dgm:spPr/>
      <dgm:t>
        <a:bodyPr/>
        <a:lstStyle/>
        <a:p>
          <a:endParaRPr lang="en-GB"/>
        </a:p>
      </dgm:t>
    </dgm:pt>
    <dgm:pt modelId="{9C4DB978-6863-4CAD-91C3-E5CA1AB2F127}" type="pres">
      <dgm:prSet presAssocID="{07B2AC43-CC1C-4BA3-8BCA-7FF2BD300431}" presName="childNode" presStyleLbl="node1" presStyleIdx="0" presStyleCnt="13">
        <dgm:presLayoutVars>
          <dgm:bulletEnabled val="1"/>
        </dgm:presLayoutVars>
      </dgm:prSet>
      <dgm:spPr/>
      <dgm:t>
        <a:bodyPr/>
        <a:lstStyle/>
        <a:p>
          <a:endParaRPr lang="en-US"/>
        </a:p>
      </dgm:t>
    </dgm:pt>
    <dgm:pt modelId="{129C9978-3D3F-4F97-96C2-4D9EE74E4839}" type="pres">
      <dgm:prSet presAssocID="{07B2AC43-CC1C-4BA3-8BCA-7FF2BD300431}" presName="aSpace2" presStyleCnt="0"/>
      <dgm:spPr/>
      <dgm:t>
        <a:bodyPr/>
        <a:lstStyle/>
        <a:p>
          <a:endParaRPr lang="en-GB"/>
        </a:p>
      </dgm:t>
    </dgm:pt>
    <dgm:pt modelId="{6893EB84-C785-4077-92DE-A05931D9CE78}" type="pres">
      <dgm:prSet presAssocID="{E903A55C-C4A7-4D60-87C1-F1268360F5A4}" presName="childNode" presStyleLbl="node1" presStyleIdx="1" presStyleCnt="13">
        <dgm:presLayoutVars>
          <dgm:bulletEnabled val="1"/>
        </dgm:presLayoutVars>
      </dgm:prSet>
      <dgm:spPr/>
      <dgm:t>
        <a:bodyPr/>
        <a:lstStyle/>
        <a:p>
          <a:endParaRPr lang="en-US"/>
        </a:p>
      </dgm:t>
    </dgm:pt>
    <dgm:pt modelId="{B6FF809A-64ED-493D-B145-9D1252BB4693}" type="pres">
      <dgm:prSet presAssocID="{E903A55C-C4A7-4D60-87C1-F1268360F5A4}" presName="aSpace2" presStyleCnt="0"/>
      <dgm:spPr/>
      <dgm:t>
        <a:bodyPr/>
        <a:lstStyle/>
        <a:p>
          <a:endParaRPr lang="en-GB"/>
        </a:p>
      </dgm:t>
    </dgm:pt>
    <dgm:pt modelId="{A25180A3-C7BC-45C1-A4F8-43FDC764134A}" type="pres">
      <dgm:prSet presAssocID="{35A4A864-7E1A-4F4C-ADD4-AFAC965E4800}" presName="childNode" presStyleLbl="node1" presStyleIdx="2" presStyleCnt="13">
        <dgm:presLayoutVars>
          <dgm:bulletEnabled val="1"/>
        </dgm:presLayoutVars>
      </dgm:prSet>
      <dgm:spPr/>
      <dgm:t>
        <a:bodyPr/>
        <a:lstStyle/>
        <a:p>
          <a:endParaRPr lang="en-US"/>
        </a:p>
      </dgm:t>
    </dgm:pt>
    <dgm:pt modelId="{ABC23BF1-0E29-4BAD-859A-B6BEFB4A4A8D}" type="pres">
      <dgm:prSet presAssocID="{35A4A864-7E1A-4F4C-ADD4-AFAC965E4800}" presName="aSpace2" presStyleCnt="0"/>
      <dgm:spPr/>
      <dgm:t>
        <a:bodyPr/>
        <a:lstStyle/>
        <a:p>
          <a:endParaRPr lang="en-GB"/>
        </a:p>
      </dgm:t>
    </dgm:pt>
    <dgm:pt modelId="{B45617C6-FF73-41BA-BA52-EEC8A02A5A5A}" type="pres">
      <dgm:prSet presAssocID="{21641C08-3BF8-4493-AD3D-B9147B36A291}" presName="childNode" presStyleLbl="node1" presStyleIdx="3" presStyleCnt="13">
        <dgm:presLayoutVars>
          <dgm:bulletEnabled val="1"/>
        </dgm:presLayoutVars>
      </dgm:prSet>
      <dgm:spPr/>
      <dgm:t>
        <a:bodyPr/>
        <a:lstStyle/>
        <a:p>
          <a:endParaRPr lang="en-US"/>
        </a:p>
      </dgm:t>
    </dgm:pt>
    <dgm:pt modelId="{B254D829-70FA-4E15-B9F3-BB3012AC4D49}" type="pres">
      <dgm:prSet presAssocID="{21641C08-3BF8-4493-AD3D-B9147B36A291}" presName="aSpace2" presStyleCnt="0"/>
      <dgm:spPr/>
    </dgm:pt>
    <dgm:pt modelId="{C5B8BDE6-57EA-4611-BFD1-F4F67F3C6638}" type="pres">
      <dgm:prSet presAssocID="{853F3A7A-36DF-4776-971C-45EDB080B75D}" presName="childNode" presStyleLbl="node1" presStyleIdx="4" presStyleCnt="13">
        <dgm:presLayoutVars>
          <dgm:bulletEnabled val="1"/>
        </dgm:presLayoutVars>
      </dgm:prSet>
      <dgm:spPr/>
      <dgm:t>
        <a:bodyPr/>
        <a:lstStyle/>
        <a:p>
          <a:endParaRPr lang="en-US"/>
        </a:p>
      </dgm:t>
    </dgm:pt>
    <dgm:pt modelId="{5F6CFA85-AA0C-4479-8F67-F19A68E7833A}" type="pres">
      <dgm:prSet presAssocID="{853F3A7A-36DF-4776-971C-45EDB080B75D}" presName="aSpace2" presStyleCnt="0"/>
      <dgm:spPr/>
    </dgm:pt>
    <dgm:pt modelId="{1CE68C5A-8B55-41B1-9FF3-58A61F07CFAE}" type="pres">
      <dgm:prSet presAssocID="{40F3ECB0-209E-42DA-8D3F-8A67348C2737}" presName="childNode" presStyleLbl="node1" presStyleIdx="5" presStyleCnt="13">
        <dgm:presLayoutVars>
          <dgm:bulletEnabled val="1"/>
        </dgm:presLayoutVars>
      </dgm:prSet>
      <dgm:spPr/>
      <dgm:t>
        <a:bodyPr/>
        <a:lstStyle/>
        <a:p>
          <a:endParaRPr lang="en-GB"/>
        </a:p>
      </dgm:t>
    </dgm:pt>
    <dgm:pt modelId="{D9228273-B8E0-4A0E-BB1C-52166E4A3D3D}" type="pres">
      <dgm:prSet presAssocID="{0E3E35F0-14C5-4C6A-A6A2-CBE426C24FA1}" presName="aSpace" presStyleCnt="0"/>
      <dgm:spPr/>
      <dgm:t>
        <a:bodyPr/>
        <a:lstStyle/>
        <a:p>
          <a:endParaRPr lang="en-GB"/>
        </a:p>
      </dgm:t>
    </dgm:pt>
    <dgm:pt modelId="{019F9882-7CB5-47A8-8F2F-083F31510D33}" type="pres">
      <dgm:prSet presAssocID="{6A66C0B2-E613-4A11-9275-2BC63D698930}" presName="compNode" presStyleCnt="0"/>
      <dgm:spPr/>
      <dgm:t>
        <a:bodyPr/>
        <a:lstStyle/>
        <a:p>
          <a:endParaRPr lang="en-GB"/>
        </a:p>
      </dgm:t>
    </dgm:pt>
    <dgm:pt modelId="{467F4628-7C43-4201-AF47-F1BF70AAE706}" type="pres">
      <dgm:prSet presAssocID="{6A66C0B2-E613-4A11-9275-2BC63D698930}" presName="aNode" presStyleLbl="bgShp" presStyleIdx="1" presStyleCnt="2"/>
      <dgm:spPr/>
      <dgm:t>
        <a:bodyPr/>
        <a:lstStyle/>
        <a:p>
          <a:endParaRPr lang="en-US"/>
        </a:p>
      </dgm:t>
    </dgm:pt>
    <dgm:pt modelId="{7DC9CFEA-D0A8-489C-9AEE-AB8503E6EF78}" type="pres">
      <dgm:prSet presAssocID="{6A66C0B2-E613-4A11-9275-2BC63D698930}" presName="textNode" presStyleLbl="bgShp" presStyleIdx="1" presStyleCnt="2"/>
      <dgm:spPr/>
      <dgm:t>
        <a:bodyPr/>
        <a:lstStyle/>
        <a:p>
          <a:endParaRPr lang="en-US"/>
        </a:p>
      </dgm:t>
    </dgm:pt>
    <dgm:pt modelId="{2AD21772-CFB4-4009-8195-4D7DB569DAC0}" type="pres">
      <dgm:prSet presAssocID="{6A66C0B2-E613-4A11-9275-2BC63D698930}" presName="compChildNode" presStyleCnt="0"/>
      <dgm:spPr/>
      <dgm:t>
        <a:bodyPr/>
        <a:lstStyle/>
        <a:p>
          <a:endParaRPr lang="en-GB"/>
        </a:p>
      </dgm:t>
    </dgm:pt>
    <dgm:pt modelId="{76078A19-6343-4B2E-BFE1-BDCFB390B9F9}" type="pres">
      <dgm:prSet presAssocID="{6A66C0B2-E613-4A11-9275-2BC63D698930}" presName="theInnerList" presStyleCnt="0"/>
      <dgm:spPr/>
      <dgm:t>
        <a:bodyPr/>
        <a:lstStyle/>
        <a:p>
          <a:endParaRPr lang="en-GB"/>
        </a:p>
      </dgm:t>
    </dgm:pt>
    <dgm:pt modelId="{7938A50A-7F64-4441-80A4-AA9522F7A096}" type="pres">
      <dgm:prSet presAssocID="{E57C7710-666D-451A-B89B-3F10E10691F0}" presName="childNode" presStyleLbl="node1" presStyleIdx="6" presStyleCnt="13">
        <dgm:presLayoutVars>
          <dgm:bulletEnabled val="1"/>
        </dgm:presLayoutVars>
      </dgm:prSet>
      <dgm:spPr/>
      <dgm:t>
        <a:bodyPr/>
        <a:lstStyle/>
        <a:p>
          <a:endParaRPr lang="en-US"/>
        </a:p>
      </dgm:t>
    </dgm:pt>
    <dgm:pt modelId="{5DA9CBBE-690A-4241-9FE8-D65BA64F439F}" type="pres">
      <dgm:prSet presAssocID="{E57C7710-666D-451A-B89B-3F10E10691F0}" presName="aSpace2" presStyleCnt="0"/>
      <dgm:spPr/>
      <dgm:t>
        <a:bodyPr/>
        <a:lstStyle/>
        <a:p>
          <a:endParaRPr lang="en-GB"/>
        </a:p>
      </dgm:t>
    </dgm:pt>
    <dgm:pt modelId="{E2FADCB9-C169-4064-AA6D-E8F3E14A55E3}" type="pres">
      <dgm:prSet presAssocID="{BD1055C1-9185-4E3F-AA2B-EEFE48EC7210}" presName="childNode" presStyleLbl="node1" presStyleIdx="7" presStyleCnt="13">
        <dgm:presLayoutVars>
          <dgm:bulletEnabled val="1"/>
        </dgm:presLayoutVars>
      </dgm:prSet>
      <dgm:spPr/>
      <dgm:t>
        <a:bodyPr/>
        <a:lstStyle/>
        <a:p>
          <a:endParaRPr lang="en-US"/>
        </a:p>
      </dgm:t>
    </dgm:pt>
    <dgm:pt modelId="{552C0FB6-D348-4DD1-9637-C793239B9C32}" type="pres">
      <dgm:prSet presAssocID="{BD1055C1-9185-4E3F-AA2B-EEFE48EC7210}" presName="aSpace2" presStyleCnt="0"/>
      <dgm:spPr/>
      <dgm:t>
        <a:bodyPr/>
        <a:lstStyle/>
        <a:p>
          <a:endParaRPr lang="en-GB"/>
        </a:p>
      </dgm:t>
    </dgm:pt>
    <dgm:pt modelId="{06A6441C-C596-4A52-99ED-805DD9C010DF}" type="pres">
      <dgm:prSet presAssocID="{A30801C0-4728-47BD-9FDA-48D96BFA0283}" presName="childNode" presStyleLbl="node1" presStyleIdx="8" presStyleCnt="13">
        <dgm:presLayoutVars>
          <dgm:bulletEnabled val="1"/>
        </dgm:presLayoutVars>
      </dgm:prSet>
      <dgm:spPr/>
      <dgm:t>
        <a:bodyPr/>
        <a:lstStyle/>
        <a:p>
          <a:endParaRPr lang="en-US"/>
        </a:p>
      </dgm:t>
    </dgm:pt>
    <dgm:pt modelId="{06508F36-DEDD-4F80-8D08-133B69F5A575}" type="pres">
      <dgm:prSet presAssocID="{A30801C0-4728-47BD-9FDA-48D96BFA0283}" presName="aSpace2" presStyleCnt="0"/>
      <dgm:spPr/>
    </dgm:pt>
    <dgm:pt modelId="{15D90CA0-8F2F-4470-9291-B2EA554504DF}" type="pres">
      <dgm:prSet presAssocID="{8BD9A548-F677-41D5-B8C8-EC4C9EAD747C}" presName="childNode" presStyleLbl="node1" presStyleIdx="9" presStyleCnt="13">
        <dgm:presLayoutVars>
          <dgm:bulletEnabled val="1"/>
        </dgm:presLayoutVars>
      </dgm:prSet>
      <dgm:spPr/>
      <dgm:t>
        <a:bodyPr/>
        <a:lstStyle/>
        <a:p>
          <a:endParaRPr lang="en-GB"/>
        </a:p>
      </dgm:t>
    </dgm:pt>
    <dgm:pt modelId="{D0C9F36A-DE0F-4B1C-BE91-0806A6BF8A7C}" type="pres">
      <dgm:prSet presAssocID="{8BD9A548-F677-41D5-B8C8-EC4C9EAD747C}" presName="aSpace2" presStyleCnt="0"/>
      <dgm:spPr/>
      <dgm:t>
        <a:bodyPr/>
        <a:lstStyle/>
        <a:p>
          <a:endParaRPr lang="en-GB"/>
        </a:p>
      </dgm:t>
    </dgm:pt>
    <dgm:pt modelId="{B87E88F8-4B05-4D26-B56D-B2276429BA78}" type="pres">
      <dgm:prSet presAssocID="{325AA0DF-3B1D-4B7F-99E5-3B5805C14D57}" presName="childNode" presStyleLbl="node1" presStyleIdx="10" presStyleCnt="13">
        <dgm:presLayoutVars>
          <dgm:bulletEnabled val="1"/>
        </dgm:presLayoutVars>
      </dgm:prSet>
      <dgm:spPr/>
      <dgm:t>
        <a:bodyPr/>
        <a:lstStyle/>
        <a:p>
          <a:endParaRPr lang="en-GB"/>
        </a:p>
      </dgm:t>
    </dgm:pt>
    <dgm:pt modelId="{7AD936D8-69DD-4EC9-B455-886BD75F08F1}" type="pres">
      <dgm:prSet presAssocID="{325AA0DF-3B1D-4B7F-99E5-3B5805C14D57}" presName="aSpace2" presStyleCnt="0"/>
      <dgm:spPr/>
      <dgm:t>
        <a:bodyPr/>
        <a:lstStyle/>
        <a:p>
          <a:endParaRPr lang="en-GB"/>
        </a:p>
      </dgm:t>
    </dgm:pt>
    <dgm:pt modelId="{1210F52B-28EF-4A30-92EB-C32FFF35389D}" type="pres">
      <dgm:prSet presAssocID="{879EBA76-3CC5-4771-9A48-88B51BCE42C0}" presName="childNode" presStyleLbl="node1" presStyleIdx="11" presStyleCnt="13">
        <dgm:presLayoutVars>
          <dgm:bulletEnabled val="1"/>
        </dgm:presLayoutVars>
      </dgm:prSet>
      <dgm:spPr/>
      <dgm:t>
        <a:bodyPr/>
        <a:lstStyle/>
        <a:p>
          <a:endParaRPr lang="en-GB"/>
        </a:p>
      </dgm:t>
    </dgm:pt>
    <dgm:pt modelId="{DC70AB74-E581-42D6-A652-B7FB2B52DF19}" type="pres">
      <dgm:prSet presAssocID="{879EBA76-3CC5-4771-9A48-88B51BCE42C0}" presName="aSpace2" presStyleCnt="0"/>
      <dgm:spPr/>
      <dgm:t>
        <a:bodyPr/>
        <a:lstStyle/>
        <a:p>
          <a:endParaRPr lang="en-GB"/>
        </a:p>
      </dgm:t>
    </dgm:pt>
    <dgm:pt modelId="{F160D09D-4D5D-4303-BFB0-D6E2531F9D92}" type="pres">
      <dgm:prSet presAssocID="{8E2C560B-FE58-4398-803A-B689EB61D905}" presName="childNode" presStyleLbl="node1" presStyleIdx="12" presStyleCnt="13">
        <dgm:presLayoutVars>
          <dgm:bulletEnabled val="1"/>
        </dgm:presLayoutVars>
      </dgm:prSet>
      <dgm:spPr/>
      <dgm:t>
        <a:bodyPr/>
        <a:lstStyle/>
        <a:p>
          <a:endParaRPr lang="en-GB"/>
        </a:p>
      </dgm:t>
    </dgm:pt>
  </dgm:ptLst>
  <dgm:cxnLst>
    <dgm:cxn modelId="{1D7C4517-5A35-42E3-9753-7D9E5B69FA18}" srcId="{0E3E35F0-14C5-4C6A-A6A2-CBE426C24FA1}" destId="{35A4A864-7E1A-4F4C-ADD4-AFAC965E4800}" srcOrd="2" destOrd="0" parTransId="{9F8BE4E9-5019-4FEE-8DBA-B0F52B2AFB3C}" sibTransId="{3253A380-E8B3-407B-AD26-7A5603D54490}"/>
    <dgm:cxn modelId="{3CCDAFAA-5109-4F68-8852-08553523B9C9}" srcId="{6A66C0B2-E613-4A11-9275-2BC63D698930}" destId="{E57C7710-666D-451A-B89B-3F10E10691F0}" srcOrd="0" destOrd="0" parTransId="{31AB641D-5CFE-44D2-B68A-BAFC062AC300}" sibTransId="{F968737F-3988-4A01-BD1D-712F42A09C09}"/>
    <dgm:cxn modelId="{41454EC8-6FB8-46ED-A731-2AEF3F44E0F0}" srcId="{0E3E35F0-14C5-4C6A-A6A2-CBE426C24FA1}" destId="{853F3A7A-36DF-4776-971C-45EDB080B75D}" srcOrd="4" destOrd="0" parTransId="{118A284A-CC99-4A10-BBDC-473119BFAB15}" sibTransId="{05ABEBD0-2AFA-4C4B-910D-7A0A18E4D85F}"/>
    <dgm:cxn modelId="{E5623DD1-7C72-43BC-B2AD-CF3F346B6A27}" srcId="{0E3E35F0-14C5-4C6A-A6A2-CBE426C24FA1}" destId="{40F3ECB0-209E-42DA-8D3F-8A67348C2737}" srcOrd="5" destOrd="0" parTransId="{E0D16971-5AD1-455B-AA22-93A763C3B024}" sibTransId="{5FEC34C5-D3BE-48CE-869F-C7D99A5421F5}"/>
    <dgm:cxn modelId="{EDECB160-1ACE-4ED9-9AB9-A19409FAE11C}" type="presOf" srcId="{6A66C0B2-E613-4A11-9275-2BC63D698930}" destId="{7DC9CFEA-D0A8-489C-9AEE-AB8503E6EF78}" srcOrd="1" destOrd="0" presId="urn:microsoft.com/office/officeart/2005/8/layout/lProcess2"/>
    <dgm:cxn modelId="{A91F9718-3330-40E2-B2B2-28ECE1EE5E53}" type="presOf" srcId="{6A66C0B2-E613-4A11-9275-2BC63D698930}" destId="{467F4628-7C43-4201-AF47-F1BF70AAE706}" srcOrd="0" destOrd="0" presId="urn:microsoft.com/office/officeart/2005/8/layout/lProcess2"/>
    <dgm:cxn modelId="{975BD2CA-6B11-46A0-984A-EB5B3D143910}" type="presOf" srcId="{853F3A7A-36DF-4776-971C-45EDB080B75D}" destId="{C5B8BDE6-57EA-4611-BFD1-F4F67F3C6638}" srcOrd="0" destOrd="0" presId="urn:microsoft.com/office/officeart/2005/8/layout/lProcess2"/>
    <dgm:cxn modelId="{EED7D0C3-82F9-4FE0-A50B-0C62AA2B87CB}" srcId="{6A66C0B2-E613-4A11-9275-2BC63D698930}" destId="{A30801C0-4728-47BD-9FDA-48D96BFA0283}" srcOrd="2" destOrd="0" parTransId="{74821FF8-27A7-4DB0-84ED-DD0070A91788}" sibTransId="{F6186A22-F1D8-4F7A-BB1C-C35A8E29DDF6}"/>
    <dgm:cxn modelId="{FDD64888-8683-4F8C-86AC-F012EE2E7BB1}" type="presOf" srcId="{21641C08-3BF8-4493-AD3D-B9147B36A291}" destId="{B45617C6-FF73-41BA-BA52-EEC8A02A5A5A}" srcOrd="0" destOrd="0" presId="urn:microsoft.com/office/officeart/2005/8/layout/lProcess2"/>
    <dgm:cxn modelId="{AD5E3A3B-9201-4EB5-9316-C004D80A7BEB}" srcId="{0E3E35F0-14C5-4C6A-A6A2-CBE426C24FA1}" destId="{07B2AC43-CC1C-4BA3-8BCA-7FF2BD300431}" srcOrd="0" destOrd="0" parTransId="{8C7E9716-9A89-4DB6-A374-72EDC4B50B39}" sibTransId="{E0EFC637-B6B5-424C-97BE-97B60E3638E3}"/>
    <dgm:cxn modelId="{7CA27F0F-C349-4C0A-B507-C26086F9FCD4}" type="presOf" srcId="{CFF025AA-B49B-452D-B2DF-EB863C7095BD}" destId="{F671A629-F11B-458A-BB24-BD27D150E821}" srcOrd="0" destOrd="0" presId="urn:microsoft.com/office/officeart/2005/8/layout/lProcess2"/>
    <dgm:cxn modelId="{85EFAE9C-8BFF-41A3-B736-ECF37F361F90}" type="presOf" srcId="{0E3E35F0-14C5-4C6A-A6A2-CBE426C24FA1}" destId="{022999C7-7E10-42D9-8A1B-829B0147FF5E}" srcOrd="1" destOrd="0" presId="urn:microsoft.com/office/officeart/2005/8/layout/lProcess2"/>
    <dgm:cxn modelId="{65CD99FB-DD40-4511-8ACE-2AAC8361221B}" type="presOf" srcId="{8E2C560B-FE58-4398-803A-B689EB61D905}" destId="{F160D09D-4D5D-4303-BFB0-D6E2531F9D92}" srcOrd="0" destOrd="0" presId="urn:microsoft.com/office/officeart/2005/8/layout/lProcess2"/>
    <dgm:cxn modelId="{B96CC3B8-7618-4985-81FA-0971B54D7382}" srcId="{0E3E35F0-14C5-4C6A-A6A2-CBE426C24FA1}" destId="{21641C08-3BF8-4493-AD3D-B9147B36A291}" srcOrd="3" destOrd="0" parTransId="{803422E9-7F12-41CB-BA16-DF3306BAC7D9}" sibTransId="{F127E6AA-3811-4907-A1C6-0E6D824A34CE}"/>
    <dgm:cxn modelId="{772CCE2A-6124-4122-BEDF-AD38712BA2C4}" type="presOf" srcId="{0E3E35F0-14C5-4C6A-A6A2-CBE426C24FA1}" destId="{9CA81A7C-FB80-4D41-8681-21C5233B3A96}" srcOrd="0" destOrd="0" presId="urn:microsoft.com/office/officeart/2005/8/layout/lProcess2"/>
    <dgm:cxn modelId="{1FD954DB-E332-4095-A166-E0E64876ECE5}" srcId="{CFF025AA-B49B-452D-B2DF-EB863C7095BD}" destId="{6A66C0B2-E613-4A11-9275-2BC63D698930}" srcOrd="1" destOrd="0" parTransId="{FE9771AF-612F-45F7-A93A-27905EE88C63}" sibTransId="{8EB8D4AC-B0E7-4D67-AB11-4F6A204A8035}"/>
    <dgm:cxn modelId="{C493EED5-D8EC-49B9-98E2-AFA781DE868B}" type="presOf" srcId="{40F3ECB0-209E-42DA-8D3F-8A67348C2737}" destId="{1CE68C5A-8B55-41B1-9FF3-58A61F07CFAE}" srcOrd="0" destOrd="0" presId="urn:microsoft.com/office/officeart/2005/8/layout/lProcess2"/>
    <dgm:cxn modelId="{6E808F73-717B-4368-9E2E-EA608C7E4F77}" srcId="{6A66C0B2-E613-4A11-9275-2BC63D698930}" destId="{8E2C560B-FE58-4398-803A-B689EB61D905}" srcOrd="6" destOrd="0" parTransId="{FEAFC1BD-BC15-46DE-889C-2FDF41254FE7}" sibTransId="{1B5FCBB8-6538-4615-A019-4FBBA83C2D97}"/>
    <dgm:cxn modelId="{2EDB7F7D-CDDE-4855-838D-2B0C4C3CE5F2}" type="presOf" srcId="{8BD9A548-F677-41D5-B8C8-EC4C9EAD747C}" destId="{15D90CA0-8F2F-4470-9291-B2EA554504DF}" srcOrd="0" destOrd="0" presId="urn:microsoft.com/office/officeart/2005/8/layout/lProcess2"/>
    <dgm:cxn modelId="{72FE0194-9B1C-40AA-9CDA-6E10CB679D19}" type="presOf" srcId="{BD1055C1-9185-4E3F-AA2B-EEFE48EC7210}" destId="{E2FADCB9-C169-4064-AA6D-E8F3E14A55E3}" srcOrd="0" destOrd="0" presId="urn:microsoft.com/office/officeart/2005/8/layout/lProcess2"/>
    <dgm:cxn modelId="{3E4D243E-A347-4A9B-B358-2DE0259932A5}" type="presOf" srcId="{E903A55C-C4A7-4D60-87C1-F1268360F5A4}" destId="{6893EB84-C785-4077-92DE-A05931D9CE78}" srcOrd="0" destOrd="0" presId="urn:microsoft.com/office/officeart/2005/8/layout/lProcess2"/>
    <dgm:cxn modelId="{5CF196F1-C32F-4488-94D7-E4DCEBCB720B}" type="presOf" srcId="{E57C7710-666D-451A-B89B-3F10E10691F0}" destId="{7938A50A-7F64-4441-80A4-AA9522F7A096}" srcOrd="0" destOrd="0" presId="urn:microsoft.com/office/officeart/2005/8/layout/lProcess2"/>
    <dgm:cxn modelId="{0139BC6B-0C5B-4C4D-AE26-B324D723B20A}" srcId="{0E3E35F0-14C5-4C6A-A6A2-CBE426C24FA1}" destId="{E903A55C-C4A7-4D60-87C1-F1268360F5A4}" srcOrd="1" destOrd="0" parTransId="{6243A2AF-0856-44A2-A4E4-B2EC9F9E4B61}" sibTransId="{AF3F14DF-865D-4E71-A93E-02C755E72075}"/>
    <dgm:cxn modelId="{B18B0DEA-0244-4F08-AF0A-472CA02D3F2D}" srcId="{CFF025AA-B49B-452D-B2DF-EB863C7095BD}" destId="{0E3E35F0-14C5-4C6A-A6A2-CBE426C24FA1}" srcOrd="0" destOrd="0" parTransId="{F122515C-2B95-4308-8CCB-4709D4131731}" sibTransId="{8A08DB31-E716-4525-96B6-8EEDB98B7BB3}"/>
    <dgm:cxn modelId="{91A5B7F1-6086-411B-A7E5-933460FB410D}" type="presOf" srcId="{879EBA76-3CC5-4771-9A48-88B51BCE42C0}" destId="{1210F52B-28EF-4A30-92EB-C32FFF35389D}" srcOrd="0" destOrd="0" presId="urn:microsoft.com/office/officeart/2005/8/layout/lProcess2"/>
    <dgm:cxn modelId="{CAD93B37-3FC3-42BE-8BA0-D07AB369F92B}" srcId="{6A66C0B2-E613-4A11-9275-2BC63D698930}" destId="{8BD9A548-F677-41D5-B8C8-EC4C9EAD747C}" srcOrd="3" destOrd="0" parTransId="{BB8736B0-2A7E-4252-8EA3-CEC435061F69}" sibTransId="{CC3E2EB1-F433-4538-AF24-08D3207C10B7}"/>
    <dgm:cxn modelId="{33865308-E579-419C-AE8A-E08C790A57BA}" srcId="{6A66C0B2-E613-4A11-9275-2BC63D698930}" destId="{325AA0DF-3B1D-4B7F-99E5-3B5805C14D57}" srcOrd="4" destOrd="0" parTransId="{F96CF00A-B77F-4728-9E2F-41C25E060E96}" sibTransId="{B4C979A6-AD1A-4CC3-80D8-F01A6A83631A}"/>
    <dgm:cxn modelId="{02E0F3F7-3E3E-454D-8686-8224492F7E9A}" type="presOf" srcId="{325AA0DF-3B1D-4B7F-99E5-3B5805C14D57}" destId="{B87E88F8-4B05-4D26-B56D-B2276429BA78}" srcOrd="0" destOrd="0" presId="urn:microsoft.com/office/officeart/2005/8/layout/lProcess2"/>
    <dgm:cxn modelId="{2D03FAF5-3C3C-4A4D-85C1-52B631723637}" srcId="{6A66C0B2-E613-4A11-9275-2BC63D698930}" destId="{879EBA76-3CC5-4771-9A48-88B51BCE42C0}" srcOrd="5" destOrd="0" parTransId="{25CC62F6-C93F-4AB1-A025-8CE95901D6DB}" sibTransId="{9C314586-8770-40D1-B3FB-3F89F9918856}"/>
    <dgm:cxn modelId="{887D1A75-B8AD-4455-940D-914E7FB83077}" srcId="{6A66C0B2-E613-4A11-9275-2BC63D698930}" destId="{BD1055C1-9185-4E3F-AA2B-EEFE48EC7210}" srcOrd="1" destOrd="0" parTransId="{11E73C1C-CE4E-4B88-9DFF-4FA812233AA8}" sibTransId="{B235405B-4499-492F-B2EE-420FC886C72A}"/>
    <dgm:cxn modelId="{CD61BAFF-0FA3-4CB9-BFE8-4EC45A7592C6}" type="presOf" srcId="{07B2AC43-CC1C-4BA3-8BCA-7FF2BD300431}" destId="{9C4DB978-6863-4CAD-91C3-E5CA1AB2F127}" srcOrd="0" destOrd="0" presId="urn:microsoft.com/office/officeart/2005/8/layout/lProcess2"/>
    <dgm:cxn modelId="{5479E7E5-3B96-40C3-AD74-6F4715A86F44}" type="presOf" srcId="{A30801C0-4728-47BD-9FDA-48D96BFA0283}" destId="{06A6441C-C596-4A52-99ED-805DD9C010DF}" srcOrd="0" destOrd="0" presId="urn:microsoft.com/office/officeart/2005/8/layout/lProcess2"/>
    <dgm:cxn modelId="{4B6332E3-22E1-47CB-A9BD-FD77ACAABB22}" type="presOf" srcId="{35A4A864-7E1A-4F4C-ADD4-AFAC965E4800}" destId="{A25180A3-C7BC-45C1-A4F8-43FDC764134A}" srcOrd="0" destOrd="0" presId="urn:microsoft.com/office/officeart/2005/8/layout/lProcess2"/>
    <dgm:cxn modelId="{1B09EED3-FC3B-45EF-A7C5-66EB1C1F1F46}" type="presParOf" srcId="{F671A629-F11B-458A-BB24-BD27D150E821}" destId="{C3B9EC50-A26D-4EBD-AAA8-D993C5FF0FA6}" srcOrd="0" destOrd="0" presId="urn:microsoft.com/office/officeart/2005/8/layout/lProcess2"/>
    <dgm:cxn modelId="{E00A9447-2D4B-4DF7-B9B8-292E5591F045}" type="presParOf" srcId="{C3B9EC50-A26D-4EBD-AAA8-D993C5FF0FA6}" destId="{9CA81A7C-FB80-4D41-8681-21C5233B3A96}" srcOrd="0" destOrd="0" presId="urn:microsoft.com/office/officeart/2005/8/layout/lProcess2"/>
    <dgm:cxn modelId="{F4383688-19FA-4680-8A7F-59214628146A}" type="presParOf" srcId="{C3B9EC50-A26D-4EBD-AAA8-D993C5FF0FA6}" destId="{022999C7-7E10-42D9-8A1B-829B0147FF5E}" srcOrd="1" destOrd="0" presId="urn:microsoft.com/office/officeart/2005/8/layout/lProcess2"/>
    <dgm:cxn modelId="{2DE32E5B-176C-40CF-BB30-03BE710BC60A}" type="presParOf" srcId="{C3B9EC50-A26D-4EBD-AAA8-D993C5FF0FA6}" destId="{D1D17D22-ED02-421F-BE2D-DFBD9E114C5E}" srcOrd="2" destOrd="0" presId="urn:microsoft.com/office/officeart/2005/8/layout/lProcess2"/>
    <dgm:cxn modelId="{FA3B0ED8-8E8F-433B-A43C-8E7D76C5105A}" type="presParOf" srcId="{D1D17D22-ED02-421F-BE2D-DFBD9E114C5E}" destId="{E101CC8D-E42A-4401-B667-D456B1D07642}" srcOrd="0" destOrd="0" presId="urn:microsoft.com/office/officeart/2005/8/layout/lProcess2"/>
    <dgm:cxn modelId="{7789145D-6322-4137-A5F6-AEA28D39A33C}" type="presParOf" srcId="{E101CC8D-E42A-4401-B667-D456B1D07642}" destId="{9C4DB978-6863-4CAD-91C3-E5CA1AB2F127}" srcOrd="0" destOrd="0" presId="urn:microsoft.com/office/officeart/2005/8/layout/lProcess2"/>
    <dgm:cxn modelId="{E0E4719D-01D2-4F64-8795-808168966052}" type="presParOf" srcId="{E101CC8D-E42A-4401-B667-D456B1D07642}" destId="{129C9978-3D3F-4F97-96C2-4D9EE74E4839}" srcOrd="1" destOrd="0" presId="urn:microsoft.com/office/officeart/2005/8/layout/lProcess2"/>
    <dgm:cxn modelId="{B3A3A7A6-135C-4FC5-9CD8-B1F87F86ECFE}" type="presParOf" srcId="{E101CC8D-E42A-4401-B667-D456B1D07642}" destId="{6893EB84-C785-4077-92DE-A05931D9CE78}" srcOrd="2" destOrd="0" presId="urn:microsoft.com/office/officeart/2005/8/layout/lProcess2"/>
    <dgm:cxn modelId="{2675BD6E-CEF5-4F97-BC7B-96CF2EE8A7CE}" type="presParOf" srcId="{E101CC8D-E42A-4401-B667-D456B1D07642}" destId="{B6FF809A-64ED-493D-B145-9D1252BB4693}" srcOrd="3" destOrd="0" presId="urn:microsoft.com/office/officeart/2005/8/layout/lProcess2"/>
    <dgm:cxn modelId="{7E90E433-A354-4EF7-B7E2-91A5101447FD}" type="presParOf" srcId="{E101CC8D-E42A-4401-B667-D456B1D07642}" destId="{A25180A3-C7BC-45C1-A4F8-43FDC764134A}" srcOrd="4" destOrd="0" presId="urn:microsoft.com/office/officeart/2005/8/layout/lProcess2"/>
    <dgm:cxn modelId="{92755ABE-F1EE-47AF-B773-215A1CD9E6C5}" type="presParOf" srcId="{E101CC8D-E42A-4401-B667-D456B1D07642}" destId="{ABC23BF1-0E29-4BAD-859A-B6BEFB4A4A8D}" srcOrd="5" destOrd="0" presId="urn:microsoft.com/office/officeart/2005/8/layout/lProcess2"/>
    <dgm:cxn modelId="{2671D747-81CA-44A5-B467-940216126EFB}" type="presParOf" srcId="{E101CC8D-E42A-4401-B667-D456B1D07642}" destId="{B45617C6-FF73-41BA-BA52-EEC8A02A5A5A}" srcOrd="6" destOrd="0" presId="urn:microsoft.com/office/officeart/2005/8/layout/lProcess2"/>
    <dgm:cxn modelId="{142AFB15-0FF8-40F2-A63C-CAE6D1F66B5F}" type="presParOf" srcId="{E101CC8D-E42A-4401-B667-D456B1D07642}" destId="{B254D829-70FA-4E15-B9F3-BB3012AC4D49}" srcOrd="7" destOrd="0" presId="urn:microsoft.com/office/officeart/2005/8/layout/lProcess2"/>
    <dgm:cxn modelId="{1C7D80CE-4A70-4B13-9AD1-2147CEDC33FB}" type="presParOf" srcId="{E101CC8D-E42A-4401-B667-D456B1D07642}" destId="{C5B8BDE6-57EA-4611-BFD1-F4F67F3C6638}" srcOrd="8" destOrd="0" presId="urn:microsoft.com/office/officeart/2005/8/layout/lProcess2"/>
    <dgm:cxn modelId="{31DB4E97-1521-4E69-BB52-AF987D57E8EC}" type="presParOf" srcId="{E101CC8D-E42A-4401-B667-D456B1D07642}" destId="{5F6CFA85-AA0C-4479-8F67-F19A68E7833A}" srcOrd="9" destOrd="0" presId="urn:microsoft.com/office/officeart/2005/8/layout/lProcess2"/>
    <dgm:cxn modelId="{989D2048-5F92-4084-8612-69D0E24891C3}" type="presParOf" srcId="{E101CC8D-E42A-4401-B667-D456B1D07642}" destId="{1CE68C5A-8B55-41B1-9FF3-58A61F07CFAE}" srcOrd="10" destOrd="0" presId="urn:microsoft.com/office/officeart/2005/8/layout/lProcess2"/>
    <dgm:cxn modelId="{06E29AD1-34FC-4C91-A7B6-87D20BF3704B}" type="presParOf" srcId="{F671A629-F11B-458A-BB24-BD27D150E821}" destId="{D9228273-B8E0-4A0E-BB1C-52166E4A3D3D}" srcOrd="1" destOrd="0" presId="urn:microsoft.com/office/officeart/2005/8/layout/lProcess2"/>
    <dgm:cxn modelId="{01E30EC3-2A9C-4689-AD0D-F85CBEF50ED8}" type="presParOf" srcId="{F671A629-F11B-458A-BB24-BD27D150E821}" destId="{019F9882-7CB5-47A8-8F2F-083F31510D33}" srcOrd="2" destOrd="0" presId="urn:microsoft.com/office/officeart/2005/8/layout/lProcess2"/>
    <dgm:cxn modelId="{A978EF18-AC12-42EE-8943-926105385DF4}" type="presParOf" srcId="{019F9882-7CB5-47A8-8F2F-083F31510D33}" destId="{467F4628-7C43-4201-AF47-F1BF70AAE706}" srcOrd="0" destOrd="0" presId="urn:microsoft.com/office/officeart/2005/8/layout/lProcess2"/>
    <dgm:cxn modelId="{7D510D7B-ACA6-459F-9D06-E3F6CA4B96B2}" type="presParOf" srcId="{019F9882-7CB5-47A8-8F2F-083F31510D33}" destId="{7DC9CFEA-D0A8-489C-9AEE-AB8503E6EF78}" srcOrd="1" destOrd="0" presId="urn:microsoft.com/office/officeart/2005/8/layout/lProcess2"/>
    <dgm:cxn modelId="{7528BEA1-A25A-454A-B6F6-0DB37DBFB581}" type="presParOf" srcId="{019F9882-7CB5-47A8-8F2F-083F31510D33}" destId="{2AD21772-CFB4-4009-8195-4D7DB569DAC0}" srcOrd="2" destOrd="0" presId="urn:microsoft.com/office/officeart/2005/8/layout/lProcess2"/>
    <dgm:cxn modelId="{4F5A2950-5205-43D5-8E3C-3160CA50AD1A}" type="presParOf" srcId="{2AD21772-CFB4-4009-8195-4D7DB569DAC0}" destId="{76078A19-6343-4B2E-BFE1-BDCFB390B9F9}" srcOrd="0" destOrd="0" presId="urn:microsoft.com/office/officeart/2005/8/layout/lProcess2"/>
    <dgm:cxn modelId="{65F53138-966C-483D-AE4F-361BFB3C022E}" type="presParOf" srcId="{76078A19-6343-4B2E-BFE1-BDCFB390B9F9}" destId="{7938A50A-7F64-4441-80A4-AA9522F7A096}" srcOrd="0" destOrd="0" presId="urn:microsoft.com/office/officeart/2005/8/layout/lProcess2"/>
    <dgm:cxn modelId="{D29032FA-149A-4AAB-8474-E8C6317B86DD}" type="presParOf" srcId="{76078A19-6343-4B2E-BFE1-BDCFB390B9F9}" destId="{5DA9CBBE-690A-4241-9FE8-D65BA64F439F}" srcOrd="1" destOrd="0" presId="urn:microsoft.com/office/officeart/2005/8/layout/lProcess2"/>
    <dgm:cxn modelId="{D4553B0A-83B2-4DAE-89C1-AC949EF3B77D}" type="presParOf" srcId="{76078A19-6343-4B2E-BFE1-BDCFB390B9F9}" destId="{E2FADCB9-C169-4064-AA6D-E8F3E14A55E3}" srcOrd="2" destOrd="0" presId="urn:microsoft.com/office/officeart/2005/8/layout/lProcess2"/>
    <dgm:cxn modelId="{18A1BC5B-2354-449B-AE8E-70AA4EC4C9BA}" type="presParOf" srcId="{76078A19-6343-4B2E-BFE1-BDCFB390B9F9}" destId="{552C0FB6-D348-4DD1-9637-C793239B9C32}" srcOrd="3" destOrd="0" presId="urn:microsoft.com/office/officeart/2005/8/layout/lProcess2"/>
    <dgm:cxn modelId="{A68A1B4E-1B2F-4473-BA51-2FCB2FD0550C}" type="presParOf" srcId="{76078A19-6343-4B2E-BFE1-BDCFB390B9F9}" destId="{06A6441C-C596-4A52-99ED-805DD9C010DF}" srcOrd="4" destOrd="0" presId="urn:microsoft.com/office/officeart/2005/8/layout/lProcess2"/>
    <dgm:cxn modelId="{B4505287-DF51-46E4-8A75-ABAC4D49EF0B}" type="presParOf" srcId="{76078A19-6343-4B2E-BFE1-BDCFB390B9F9}" destId="{06508F36-DEDD-4F80-8D08-133B69F5A575}" srcOrd="5" destOrd="0" presId="urn:microsoft.com/office/officeart/2005/8/layout/lProcess2"/>
    <dgm:cxn modelId="{41EE8366-3FA2-4158-864F-E39CA4B1C38A}" type="presParOf" srcId="{76078A19-6343-4B2E-BFE1-BDCFB390B9F9}" destId="{15D90CA0-8F2F-4470-9291-B2EA554504DF}" srcOrd="6" destOrd="0" presId="urn:microsoft.com/office/officeart/2005/8/layout/lProcess2"/>
    <dgm:cxn modelId="{813DA6EB-B298-45AD-B0E5-ACD8F58C25CD}" type="presParOf" srcId="{76078A19-6343-4B2E-BFE1-BDCFB390B9F9}" destId="{D0C9F36A-DE0F-4B1C-BE91-0806A6BF8A7C}" srcOrd="7" destOrd="0" presId="urn:microsoft.com/office/officeart/2005/8/layout/lProcess2"/>
    <dgm:cxn modelId="{52839F15-9B82-4C39-A152-4FC0C2F72EA1}" type="presParOf" srcId="{76078A19-6343-4B2E-BFE1-BDCFB390B9F9}" destId="{B87E88F8-4B05-4D26-B56D-B2276429BA78}" srcOrd="8" destOrd="0" presId="urn:microsoft.com/office/officeart/2005/8/layout/lProcess2"/>
    <dgm:cxn modelId="{D86AE76E-C0C1-4DF6-92C5-4B02209A05FA}" type="presParOf" srcId="{76078A19-6343-4B2E-BFE1-BDCFB390B9F9}" destId="{7AD936D8-69DD-4EC9-B455-886BD75F08F1}" srcOrd="9" destOrd="0" presId="urn:microsoft.com/office/officeart/2005/8/layout/lProcess2"/>
    <dgm:cxn modelId="{10ABF3A3-3F60-4733-9715-029BAA9CBA9E}" type="presParOf" srcId="{76078A19-6343-4B2E-BFE1-BDCFB390B9F9}" destId="{1210F52B-28EF-4A30-92EB-C32FFF35389D}" srcOrd="10" destOrd="0" presId="urn:microsoft.com/office/officeart/2005/8/layout/lProcess2"/>
    <dgm:cxn modelId="{2FAA15D6-488F-4803-B30C-DE9D0BE04DAD}" type="presParOf" srcId="{76078A19-6343-4B2E-BFE1-BDCFB390B9F9}" destId="{DC70AB74-E581-42D6-A652-B7FB2B52DF19}" srcOrd="11" destOrd="0" presId="urn:microsoft.com/office/officeart/2005/8/layout/lProcess2"/>
    <dgm:cxn modelId="{DF9B44EA-299B-4478-834A-B9B5DA0D2476}" type="presParOf" srcId="{76078A19-6343-4B2E-BFE1-BDCFB390B9F9}" destId="{F160D09D-4D5D-4303-BFB0-D6E2531F9D92}" srcOrd="1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F025AA-B49B-452D-B2DF-EB863C7095BD}"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B350A226-9E2A-4F31-AC82-32637E25EE84}">
      <dgm:prSet custT="1"/>
      <dgm:spPr/>
      <dgm:t>
        <a:bodyPr/>
        <a:lstStyle/>
        <a:p>
          <a:r>
            <a:rPr lang="en-US" sz="1400" dirty="0" smtClean="0"/>
            <a:t>AD </a:t>
          </a:r>
          <a:r>
            <a:rPr lang="hu-HU" sz="1400" dirty="0" smtClean="0"/>
            <a:t> tartományba léptetés</a:t>
          </a:r>
          <a:endParaRPr lang="en-US" sz="1400" dirty="0" smtClean="0"/>
        </a:p>
      </dgm:t>
    </dgm:pt>
    <dgm:pt modelId="{6ED5C2C1-1393-4552-BA59-A6762C288B37}" type="parTrans" cxnId="{B501C9FF-E4AB-4803-BB18-941FA977924A}">
      <dgm:prSet/>
      <dgm:spPr/>
      <dgm:t>
        <a:bodyPr/>
        <a:lstStyle/>
        <a:p>
          <a:endParaRPr lang="en-US"/>
        </a:p>
      </dgm:t>
    </dgm:pt>
    <dgm:pt modelId="{C4C8F5C6-6FA1-49F1-94B1-0A925E6050B6}" type="sibTrans" cxnId="{B501C9FF-E4AB-4803-BB18-941FA977924A}">
      <dgm:prSet/>
      <dgm:spPr/>
      <dgm:t>
        <a:bodyPr/>
        <a:lstStyle/>
        <a:p>
          <a:endParaRPr lang="en-US"/>
        </a:p>
      </dgm:t>
    </dgm:pt>
    <dgm:pt modelId="{525B7007-7979-4970-AB93-EDD5F33F0653}">
      <dgm:prSet custT="1"/>
      <dgm:spPr/>
      <dgm:t>
        <a:bodyPr/>
        <a:lstStyle/>
        <a:p>
          <a:r>
            <a:rPr lang="hu-HU" sz="1400" dirty="0" smtClean="0"/>
            <a:t>Felhasználói profil migrálása Windows Pro operációs rendszerekről</a:t>
          </a:r>
          <a:endParaRPr lang="en-US" sz="1400" dirty="0" smtClean="0"/>
        </a:p>
      </dgm:t>
    </dgm:pt>
    <dgm:pt modelId="{4E7F0BF8-074C-4B7C-BE80-75D349CE74E0}" type="parTrans" cxnId="{933CFDE6-7ED8-41A0-AEA4-FEC27DB7C9C9}">
      <dgm:prSet/>
      <dgm:spPr/>
      <dgm:t>
        <a:bodyPr/>
        <a:lstStyle/>
        <a:p>
          <a:endParaRPr lang="en-US"/>
        </a:p>
      </dgm:t>
    </dgm:pt>
    <dgm:pt modelId="{C2C49D39-2525-45F5-BCBE-1A65CA7570A8}" type="sibTrans" cxnId="{933CFDE6-7ED8-41A0-AEA4-FEC27DB7C9C9}">
      <dgm:prSet/>
      <dgm:spPr/>
      <dgm:t>
        <a:bodyPr/>
        <a:lstStyle/>
        <a:p>
          <a:endParaRPr lang="en-US"/>
        </a:p>
      </dgm:t>
    </dgm:pt>
    <dgm:pt modelId="{A14DF7BE-992A-4D58-AD04-7050BE64CEA1}">
      <dgm:prSet phldrT="[Text]" custT="1"/>
      <dgm:spPr/>
      <dgm:t>
        <a:bodyPr/>
        <a:lstStyle/>
        <a:p>
          <a:r>
            <a:rPr lang="hu-HU" sz="2000" b="1" dirty="0" smtClean="0"/>
            <a:t>A </a:t>
          </a:r>
          <a:r>
            <a:rPr lang="en-US" sz="2000" b="1" dirty="0" smtClean="0"/>
            <a:t>Client Connector</a:t>
          </a:r>
          <a:r>
            <a:rPr lang="hu-HU" sz="2000" b="1" dirty="0" smtClean="0"/>
            <a:t> tudása</a:t>
          </a:r>
          <a:r>
            <a:rPr lang="en-US" sz="2000" b="1" dirty="0" smtClean="0"/>
            <a:t>:</a:t>
          </a:r>
          <a:endParaRPr lang="en-US" sz="2000" b="1" dirty="0"/>
        </a:p>
      </dgm:t>
    </dgm:pt>
    <dgm:pt modelId="{CB898797-37D4-4EC5-94B4-1C736E7591C8}" type="parTrans" cxnId="{C4929F32-AEA3-4912-AD56-36E469C92B1F}">
      <dgm:prSet/>
      <dgm:spPr/>
      <dgm:t>
        <a:bodyPr/>
        <a:lstStyle/>
        <a:p>
          <a:endParaRPr lang="en-US"/>
        </a:p>
      </dgm:t>
    </dgm:pt>
    <dgm:pt modelId="{EB070E92-7AC8-4B4C-B322-98A002F9CB8D}" type="sibTrans" cxnId="{C4929F32-AEA3-4912-AD56-36E469C92B1F}">
      <dgm:prSet/>
      <dgm:spPr/>
      <dgm:t>
        <a:bodyPr/>
        <a:lstStyle/>
        <a:p>
          <a:endParaRPr lang="en-US"/>
        </a:p>
      </dgm:t>
    </dgm:pt>
    <dgm:pt modelId="{F671A629-F11B-458A-BB24-BD27D150E821}" type="pres">
      <dgm:prSet presAssocID="{CFF025AA-B49B-452D-B2DF-EB863C7095BD}" presName="theList" presStyleCnt="0">
        <dgm:presLayoutVars>
          <dgm:dir/>
          <dgm:animLvl val="lvl"/>
          <dgm:resizeHandles val="exact"/>
        </dgm:presLayoutVars>
      </dgm:prSet>
      <dgm:spPr/>
      <dgm:t>
        <a:bodyPr/>
        <a:lstStyle/>
        <a:p>
          <a:endParaRPr lang="en-US"/>
        </a:p>
      </dgm:t>
    </dgm:pt>
    <dgm:pt modelId="{D119262D-D411-420F-9818-96F13A3F4492}" type="pres">
      <dgm:prSet presAssocID="{A14DF7BE-992A-4D58-AD04-7050BE64CEA1}" presName="compNode" presStyleCnt="0"/>
      <dgm:spPr/>
    </dgm:pt>
    <dgm:pt modelId="{D98A03B7-0F20-40A0-9C35-105146BF6C47}" type="pres">
      <dgm:prSet presAssocID="{A14DF7BE-992A-4D58-AD04-7050BE64CEA1}" presName="aNode" presStyleLbl="bgShp" presStyleIdx="0" presStyleCnt="1"/>
      <dgm:spPr/>
      <dgm:t>
        <a:bodyPr/>
        <a:lstStyle/>
        <a:p>
          <a:endParaRPr lang="en-US"/>
        </a:p>
      </dgm:t>
    </dgm:pt>
    <dgm:pt modelId="{D977B8F6-4CBB-43C3-9F64-32A7DAFE3F94}" type="pres">
      <dgm:prSet presAssocID="{A14DF7BE-992A-4D58-AD04-7050BE64CEA1}" presName="textNode" presStyleLbl="bgShp" presStyleIdx="0" presStyleCnt="1"/>
      <dgm:spPr/>
      <dgm:t>
        <a:bodyPr/>
        <a:lstStyle/>
        <a:p>
          <a:endParaRPr lang="en-US"/>
        </a:p>
      </dgm:t>
    </dgm:pt>
    <dgm:pt modelId="{8A3A0B6C-309F-4FDC-9454-ADBB4045C706}" type="pres">
      <dgm:prSet presAssocID="{A14DF7BE-992A-4D58-AD04-7050BE64CEA1}" presName="compChildNode" presStyleCnt="0"/>
      <dgm:spPr/>
    </dgm:pt>
    <dgm:pt modelId="{D6054CAB-41C4-4C52-833A-49CAE15D689C}" type="pres">
      <dgm:prSet presAssocID="{A14DF7BE-992A-4D58-AD04-7050BE64CEA1}" presName="theInnerList" presStyleCnt="0"/>
      <dgm:spPr/>
    </dgm:pt>
    <dgm:pt modelId="{0D5EB88D-9ECD-4358-8685-AAD31D97625E}" type="pres">
      <dgm:prSet presAssocID="{B350A226-9E2A-4F31-AC82-32637E25EE84}" presName="childNode" presStyleLbl="node1" presStyleIdx="0" presStyleCnt="2">
        <dgm:presLayoutVars>
          <dgm:bulletEnabled val="1"/>
        </dgm:presLayoutVars>
      </dgm:prSet>
      <dgm:spPr/>
      <dgm:t>
        <a:bodyPr/>
        <a:lstStyle/>
        <a:p>
          <a:endParaRPr lang="en-US"/>
        </a:p>
      </dgm:t>
    </dgm:pt>
    <dgm:pt modelId="{6FCE3E57-0BCB-4D95-A060-176A56DD31FE}" type="pres">
      <dgm:prSet presAssocID="{B350A226-9E2A-4F31-AC82-32637E25EE84}" presName="aSpace2" presStyleCnt="0"/>
      <dgm:spPr/>
    </dgm:pt>
    <dgm:pt modelId="{DD0B12D7-C0F0-4A8C-B168-55F5735E8FFF}" type="pres">
      <dgm:prSet presAssocID="{525B7007-7979-4970-AB93-EDD5F33F0653}" presName="childNode" presStyleLbl="node1" presStyleIdx="1" presStyleCnt="2">
        <dgm:presLayoutVars>
          <dgm:bulletEnabled val="1"/>
        </dgm:presLayoutVars>
      </dgm:prSet>
      <dgm:spPr/>
      <dgm:t>
        <a:bodyPr/>
        <a:lstStyle/>
        <a:p>
          <a:endParaRPr lang="en-US"/>
        </a:p>
      </dgm:t>
    </dgm:pt>
  </dgm:ptLst>
  <dgm:cxnLst>
    <dgm:cxn modelId="{B501C9FF-E4AB-4803-BB18-941FA977924A}" srcId="{A14DF7BE-992A-4D58-AD04-7050BE64CEA1}" destId="{B350A226-9E2A-4F31-AC82-32637E25EE84}" srcOrd="0" destOrd="0" parTransId="{6ED5C2C1-1393-4552-BA59-A6762C288B37}" sibTransId="{C4C8F5C6-6FA1-49F1-94B1-0A925E6050B6}"/>
    <dgm:cxn modelId="{71296102-7160-438A-9BD9-CDD19797D3A7}" type="presOf" srcId="{A14DF7BE-992A-4D58-AD04-7050BE64CEA1}" destId="{D98A03B7-0F20-40A0-9C35-105146BF6C47}" srcOrd="0" destOrd="0" presId="urn:microsoft.com/office/officeart/2005/8/layout/lProcess2"/>
    <dgm:cxn modelId="{82907112-7A80-425E-87CB-7D622943744B}" type="presOf" srcId="{CFF025AA-B49B-452D-B2DF-EB863C7095BD}" destId="{F671A629-F11B-458A-BB24-BD27D150E821}" srcOrd="0" destOrd="0" presId="urn:microsoft.com/office/officeart/2005/8/layout/lProcess2"/>
    <dgm:cxn modelId="{80073FC1-30C8-4339-8402-374E70318221}" type="presOf" srcId="{A14DF7BE-992A-4D58-AD04-7050BE64CEA1}" destId="{D977B8F6-4CBB-43C3-9F64-32A7DAFE3F94}" srcOrd="1" destOrd="0" presId="urn:microsoft.com/office/officeart/2005/8/layout/lProcess2"/>
    <dgm:cxn modelId="{0D4D86B4-5A1F-4C7E-9070-C65D09221F98}" type="presOf" srcId="{525B7007-7979-4970-AB93-EDD5F33F0653}" destId="{DD0B12D7-C0F0-4A8C-B168-55F5735E8FFF}" srcOrd="0" destOrd="0" presId="urn:microsoft.com/office/officeart/2005/8/layout/lProcess2"/>
    <dgm:cxn modelId="{933CFDE6-7ED8-41A0-AEA4-FEC27DB7C9C9}" srcId="{A14DF7BE-992A-4D58-AD04-7050BE64CEA1}" destId="{525B7007-7979-4970-AB93-EDD5F33F0653}" srcOrd="1" destOrd="0" parTransId="{4E7F0BF8-074C-4B7C-BE80-75D349CE74E0}" sibTransId="{C2C49D39-2525-45F5-BCBE-1A65CA7570A8}"/>
    <dgm:cxn modelId="{8A03F26A-DF38-440E-B4C6-2E67285FE201}" type="presOf" srcId="{B350A226-9E2A-4F31-AC82-32637E25EE84}" destId="{0D5EB88D-9ECD-4358-8685-AAD31D97625E}" srcOrd="0" destOrd="0" presId="urn:microsoft.com/office/officeart/2005/8/layout/lProcess2"/>
    <dgm:cxn modelId="{C4929F32-AEA3-4912-AD56-36E469C92B1F}" srcId="{CFF025AA-B49B-452D-B2DF-EB863C7095BD}" destId="{A14DF7BE-992A-4D58-AD04-7050BE64CEA1}" srcOrd="0" destOrd="0" parTransId="{CB898797-37D4-4EC5-94B4-1C736E7591C8}" sibTransId="{EB070E92-7AC8-4B4C-B322-98A002F9CB8D}"/>
    <dgm:cxn modelId="{5F6E9FE1-CEBC-442A-BABB-E03B1345E910}" type="presParOf" srcId="{F671A629-F11B-458A-BB24-BD27D150E821}" destId="{D119262D-D411-420F-9818-96F13A3F4492}" srcOrd="0" destOrd="0" presId="urn:microsoft.com/office/officeart/2005/8/layout/lProcess2"/>
    <dgm:cxn modelId="{52D0832D-BB2B-4F9E-A06F-9B71B5CFA3A0}" type="presParOf" srcId="{D119262D-D411-420F-9818-96F13A3F4492}" destId="{D98A03B7-0F20-40A0-9C35-105146BF6C47}" srcOrd="0" destOrd="0" presId="urn:microsoft.com/office/officeart/2005/8/layout/lProcess2"/>
    <dgm:cxn modelId="{7B2B50B6-1CC9-4ED5-B6CF-0CEE72E721AF}" type="presParOf" srcId="{D119262D-D411-420F-9818-96F13A3F4492}" destId="{D977B8F6-4CBB-43C3-9F64-32A7DAFE3F94}" srcOrd="1" destOrd="0" presId="urn:microsoft.com/office/officeart/2005/8/layout/lProcess2"/>
    <dgm:cxn modelId="{F237E6EC-5E2E-4BE8-AB8F-C74D7218C061}" type="presParOf" srcId="{D119262D-D411-420F-9818-96F13A3F4492}" destId="{8A3A0B6C-309F-4FDC-9454-ADBB4045C706}" srcOrd="2" destOrd="0" presId="urn:microsoft.com/office/officeart/2005/8/layout/lProcess2"/>
    <dgm:cxn modelId="{F0F633F3-977E-4E9E-AE70-586234DE79FF}" type="presParOf" srcId="{8A3A0B6C-309F-4FDC-9454-ADBB4045C706}" destId="{D6054CAB-41C4-4C52-833A-49CAE15D689C}" srcOrd="0" destOrd="0" presId="urn:microsoft.com/office/officeart/2005/8/layout/lProcess2"/>
    <dgm:cxn modelId="{F0CC13D2-3F17-45B0-8FA5-1D72480F8881}" type="presParOf" srcId="{D6054CAB-41C4-4C52-833A-49CAE15D689C}" destId="{0D5EB88D-9ECD-4358-8685-AAD31D97625E}" srcOrd="0" destOrd="0" presId="urn:microsoft.com/office/officeart/2005/8/layout/lProcess2"/>
    <dgm:cxn modelId="{C37114E4-9166-4C3B-9247-15C1D2ABE336}" type="presParOf" srcId="{D6054CAB-41C4-4C52-833A-49CAE15D689C}" destId="{6FCE3E57-0BCB-4D95-A060-176A56DD31FE}" srcOrd="1" destOrd="0" presId="urn:microsoft.com/office/officeart/2005/8/layout/lProcess2"/>
    <dgm:cxn modelId="{859002BF-A55F-4B69-BB09-B022BDC0AAF7}" type="presParOf" srcId="{D6054CAB-41C4-4C52-833A-49CAE15D689C}" destId="{DD0B12D7-C0F0-4A8C-B168-55F5735E8FFF}" srcOrd="2"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C25591-F3DE-413E-94FE-93EAFEC6BD8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BC6392AC-3D2B-4C98-956E-DDE270EA32A7}">
      <dgm:prSet custT="1"/>
      <dgm:spPr/>
      <dgm:t>
        <a:bodyPr/>
        <a:lstStyle/>
        <a:p>
          <a:pPr rtl="0"/>
          <a:r>
            <a:rPr lang="hu-HU" sz="2400" dirty="0" smtClean="0"/>
            <a:t>Tervezhető és kiszámítható a migráció</a:t>
          </a:r>
          <a:endParaRPr lang="en-GB" sz="2400" dirty="0"/>
        </a:p>
      </dgm:t>
    </dgm:pt>
    <dgm:pt modelId="{FE476FF8-D526-4124-8F40-6CB141B468CB}" type="parTrans" cxnId="{A8D88492-6F5D-4998-8FAD-819DF48AAD5B}">
      <dgm:prSet/>
      <dgm:spPr/>
      <dgm:t>
        <a:bodyPr/>
        <a:lstStyle/>
        <a:p>
          <a:endParaRPr lang="en-GB" sz="1600"/>
        </a:p>
      </dgm:t>
    </dgm:pt>
    <dgm:pt modelId="{31924CBB-F7B6-4008-830E-202A841661A0}" type="sibTrans" cxnId="{A8D88492-6F5D-4998-8FAD-819DF48AAD5B}">
      <dgm:prSet/>
      <dgm:spPr/>
      <dgm:t>
        <a:bodyPr/>
        <a:lstStyle/>
        <a:p>
          <a:endParaRPr lang="en-GB" sz="1600"/>
        </a:p>
      </dgm:t>
    </dgm:pt>
    <dgm:pt modelId="{9B2A3F08-BA2A-45E9-BD8E-D890240ED012}">
      <dgm:prSet custT="1"/>
      <dgm:spPr/>
      <dgm:t>
        <a:bodyPr/>
        <a:lstStyle/>
        <a:p>
          <a:pPr rtl="0"/>
          <a:r>
            <a:rPr lang="hu-HU" sz="2400" dirty="0" smtClean="0"/>
            <a:t>Teljes telepítést és migrációt is választhatunk telepítéskor</a:t>
          </a:r>
          <a:endParaRPr lang="en-GB" sz="2400" dirty="0"/>
        </a:p>
      </dgm:t>
    </dgm:pt>
    <dgm:pt modelId="{6D8071D1-EC47-4F8C-ABDE-820984E86D30}" type="parTrans" cxnId="{CA3E2CA9-C6CC-4257-88BD-CFABC103156D}">
      <dgm:prSet/>
      <dgm:spPr/>
      <dgm:t>
        <a:bodyPr/>
        <a:lstStyle/>
        <a:p>
          <a:endParaRPr lang="en-GB" sz="1600"/>
        </a:p>
      </dgm:t>
    </dgm:pt>
    <dgm:pt modelId="{F904BEC4-DABE-4A41-8858-E80F744F1DA3}" type="sibTrans" cxnId="{CA3E2CA9-C6CC-4257-88BD-CFABC103156D}">
      <dgm:prSet/>
      <dgm:spPr/>
      <dgm:t>
        <a:bodyPr/>
        <a:lstStyle/>
        <a:p>
          <a:endParaRPr lang="en-GB" sz="1600"/>
        </a:p>
      </dgm:t>
    </dgm:pt>
    <dgm:pt modelId="{3A3503CD-6E0B-411D-8E8E-7E79961BA1C6}">
      <dgm:prSet custT="1"/>
      <dgm:spPr/>
      <dgm:t>
        <a:bodyPr/>
        <a:lstStyle/>
        <a:p>
          <a:pPr rtl="0"/>
          <a:r>
            <a:rPr lang="hu-HU" sz="2400" dirty="0" smtClean="0"/>
            <a:t>Standardra migrálni miről lehet?</a:t>
          </a:r>
          <a:endParaRPr lang="en-GB" sz="2400" dirty="0"/>
        </a:p>
      </dgm:t>
    </dgm:pt>
    <dgm:pt modelId="{51C7097E-28AA-4ED1-AD2F-1127F988B014}" type="parTrans" cxnId="{379AA12A-3CC8-4F02-B6B0-A081E3D5065C}">
      <dgm:prSet/>
      <dgm:spPr/>
      <dgm:t>
        <a:bodyPr/>
        <a:lstStyle/>
        <a:p>
          <a:endParaRPr lang="en-GB" sz="1600"/>
        </a:p>
      </dgm:t>
    </dgm:pt>
    <dgm:pt modelId="{CAFACC89-272F-4558-AE49-510FB6C70995}" type="sibTrans" cxnId="{379AA12A-3CC8-4F02-B6B0-A081E3D5065C}">
      <dgm:prSet/>
      <dgm:spPr/>
      <dgm:t>
        <a:bodyPr/>
        <a:lstStyle/>
        <a:p>
          <a:endParaRPr lang="en-GB" sz="1600"/>
        </a:p>
      </dgm:t>
    </dgm:pt>
    <dgm:pt modelId="{75300EE7-4C77-44A9-9447-EC35C30B358A}">
      <dgm:prSet custT="1"/>
      <dgm:spPr/>
      <dgm:t>
        <a:bodyPr/>
        <a:lstStyle/>
        <a:p>
          <a:pPr rtl="0"/>
          <a:r>
            <a:rPr lang="en-US" sz="2000" dirty="0" smtClean="0"/>
            <a:t>SBS 2003 SP1</a:t>
          </a:r>
          <a:r>
            <a:rPr lang="hu-HU" sz="2000" dirty="0" smtClean="0"/>
            <a:t>,</a:t>
          </a:r>
          <a:r>
            <a:rPr lang="en-US" sz="2000" dirty="0" smtClean="0"/>
            <a:t> R2</a:t>
          </a:r>
          <a:endParaRPr lang="en-GB" sz="2000" dirty="0"/>
        </a:p>
      </dgm:t>
    </dgm:pt>
    <dgm:pt modelId="{301DECA0-7912-4C11-9088-E650B5340C34}" type="parTrans" cxnId="{AB6B9573-DF9A-4153-BF07-912217674A09}">
      <dgm:prSet/>
      <dgm:spPr/>
      <dgm:t>
        <a:bodyPr/>
        <a:lstStyle/>
        <a:p>
          <a:endParaRPr lang="en-GB" sz="1600"/>
        </a:p>
      </dgm:t>
    </dgm:pt>
    <dgm:pt modelId="{1C7FDBD8-AF58-47AE-B83C-19FD87973D7B}" type="sibTrans" cxnId="{AB6B9573-DF9A-4153-BF07-912217674A09}">
      <dgm:prSet/>
      <dgm:spPr/>
      <dgm:t>
        <a:bodyPr/>
        <a:lstStyle/>
        <a:p>
          <a:endParaRPr lang="en-GB" sz="1600"/>
        </a:p>
      </dgm:t>
    </dgm:pt>
    <dgm:pt modelId="{81A83734-465D-4AEF-A1B6-B0F0EF03ABF9}">
      <dgm:prSet custT="1"/>
      <dgm:spPr/>
      <dgm:t>
        <a:bodyPr/>
        <a:lstStyle/>
        <a:p>
          <a:pPr rtl="0"/>
          <a:r>
            <a:rPr lang="en-US" sz="2000" dirty="0" smtClean="0"/>
            <a:t>SBS 2008 SP2</a:t>
          </a:r>
          <a:endParaRPr lang="en-GB" sz="2000" dirty="0"/>
        </a:p>
      </dgm:t>
    </dgm:pt>
    <dgm:pt modelId="{4612556D-7F38-4E60-8E25-080415E5B745}" type="parTrans" cxnId="{C952DDD6-49B9-4946-962D-2193C2FB73B5}">
      <dgm:prSet/>
      <dgm:spPr/>
      <dgm:t>
        <a:bodyPr/>
        <a:lstStyle/>
        <a:p>
          <a:endParaRPr lang="en-GB" sz="1600"/>
        </a:p>
      </dgm:t>
    </dgm:pt>
    <dgm:pt modelId="{B4A15B83-CE71-42E8-84E6-A4FA6F8DFFBE}" type="sibTrans" cxnId="{C952DDD6-49B9-4946-962D-2193C2FB73B5}">
      <dgm:prSet/>
      <dgm:spPr/>
      <dgm:t>
        <a:bodyPr/>
        <a:lstStyle/>
        <a:p>
          <a:endParaRPr lang="en-GB" sz="1600"/>
        </a:p>
      </dgm:t>
    </dgm:pt>
    <dgm:pt modelId="{C259CD6D-1A68-47D7-A2B9-F2B82A356F7D}">
      <dgm:prSet custT="1"/>
      <dgm:spPr/>
      <dgm:t>
        <a:bodyPr/>
        <a:lstStyle/>
        <a:p>
          <a:pPr rtl="0"/>
          <a:r>
            <a:rPr lang="en-US" sz="2000" dirty="0" smtClean="0"/>
            <a:t>Essentials</a:t>
          </a:r>
          <a:endParaRPr lang="en-GB" sz="2000" dirty="0"/>
        </a:p>
      </dgm:t>
    </dgm:pt>
    <dgm:pt modelId="{F8A4803C-5460-4840-BD8E-B564AEF9056F}" type="parTrans" cxnId="{C1C0B91F-64BA-4693-A3D0-CDE40C918C7E}">
      <dgm:prSet/>
      <dgm:spPr/>
      <dgm:t>
        <a:bodyPr/>
        <a:lstStyle/>
        <a:p>
          <a:endParaRPr lang="en-GB" sz="1600"/>
        </a:p>
      </dgm:t>
    </dgm:pt>
    <dgm:pt modelId="{DC1EEA77-BC55-48BD-B732-567E09601673}" type="sibTrans" cxnId="{C1C0B91F-64BA-4693-A3D0-CDE40C918C7E}">
      <dgm:prSet/>
      <dgm:spPr/>
      <dgm:t>
        <a:bodyPr/>
        <a:lstStyle/>
        <a:p>
          <a:endParaRPr lang="en-GB" sz="1600"/>
        </a:p>
      </dgm:t>
    </dgm:pt>
    <dgm:pt modelId="{EC7DD864-FE8D-4C16-9F41-B251F10F5753}">
      <dgm:prSet custT="1"/>
      <dgm:spPr/>
      <dgm:t>
        <a:bodyPr/>
        <a:lstStyle/>
        <a:p>
          <a:pPr rtl="0"/>
          <a:r>
            <a:rPr lang="en-US" sz="2000" dirty="0" smtClean="0"/>
            <a:t>Standard </a:t>
          </a:r>
          <a:r>
            <a:rPr lang="hu-HU" sz="2000" dirty="0" smtClean="0"/>
            <a:t>(hardvercserekor)</a:t>
          </a:r>
          <a:endParaRPr lang="en-GB" sz="2000" dirty="0"/>
        </a:p>
      </dgm:t>
    </dgm:pt>
    <dgm:pt modelId="{C4F65996-FC05-415D-8659-6421AF31001A}" type="parTrans" cxnId="{A61D9652-E240-49FC-A88E-28278941350D}">
      <dgm:prSet/>
      <dgm:spPr/>
      <dgm:t>
        <a:bodyPr/>
        <a:lstStyle/>
        <a:p>
          <a:endParaRPr lang="en-GB" sz="1600"/>
        </a:p>
      </dgm:t>
    </dgm:pt>
    <dgm:pt modelId="{80C40BA3-0A3E-478D-A91F-DD036B56A153}" type="sibTrans" cxnId="{A61D9652-E240-49FC-A88E-28278941350D}">
      <dgm:prSet/>
      <dgm:spPr/>
      <dgm:t>
        <a:bodyPr/>
        <a:lstStyle/>
        <a:p>
          <a:endParaRPr lang="en-GB" sz="1600"/>
        </a:p>
      </dgm:t>
    </dgm:pt>
    <dgm:pt modelId="{8815DD84-CEE0-404F-AAF2-E7F4E6487AA1}">
      <dgm:prSet custT="1"/>
      <dgm:spPr/>
      <dgm:t>
        <a:bodyPr/>
        <a:lstStyle/>
        <a:p>
          <a:pPr rtl="0"/>
          <a:r>
            <a:rPr lang="hu-HU" sz="2400" dirty="0" smtClean="0"/>
            <a:t>Standardról mire lehet migrálni?</a:t>
          </a:r>
          <a:endParaRPr lang="en-GB" sz="2400" dirty="0"/>
        </a:p>
      </dgm:t>
    </dgm:pt>
    <dgm:pt modelId="{047DE2E3-2266-44C2-AA88-4AF5F9DBD824}" type="parTrans" cxnId="{90BA2B63-126E-4E7F-9ACB-34396330395D}">
      <dgm:prSet/>
      <dgm:spPr/>
      <dgm:t>
        <a:bodyPr/>
        <a:lstStyle/>
        <a:p>
          <a:endParaRPr lang="en-GB" sz="1600"/>
        </a:p>
      </dgm:t>
    </dgm:pt>
    <dgm:pt modelId="{3FEE1906-C829-4FCA-9A7E-4183CAB3F448}" type="sibTrans" cxnId="{90BA2B63-126E-4E7F-9ACB-34396330395D}">
      <dgm:prSet/>
      <dgm:spPr/>
      <dgm:t>
        <a:bodyPr/>
        <a:lstStyle/>
        <a:p>
          <a:endParaRPr lang="en-GB" sz="1600"/>
        </a:p>
      </dgm:t>
    </dgm:pt>
    <dgm:pt modelId="{59ED3439-83ED-4674-9935-6A5FEC21EC87}">
      <dgm:prSet custT="1"/>
      <dgm:spPr/>
      <dgm:t>
        <a:bodyPr/>
        <a:lstStyle/>
        <a:p>
          <a:pPr rtl="0"/>
          <a:r>
            <a:rPr lang="en-GB" sz="2000" dirty="0" smtClean="0"/>
            <a:t>Windows Server 2008 R2 Standard</a:t>
          </a:r>
          <a:endParaRPr lang="en-GB" sz="2000" dirty="0"/>
        </a:p>
      </dgm:t>
    </dgm:pt>
    <dgm:pt modelId="{0F5B9EA2-BE02-4494-8B29-B23AFBF8B2FD}" type="parTrans" cxnId="{C0318C9D-EB2B-4ECF-AC1B-94ED643FFFD4}">
      <dgm:prSet/>
      <dgm:spPr/>
      <dgm:t>
        <a:bodyPr/>
        <a:lstStyle/>
        <a:p>
          <a:endParaRPr lang="en-GB" sz="1600"/>
        </a:p>
      </dgm:t>
    </dgm:pt>
    <dgm:pt modelId="{C516E473-D002-4113-9A58-F65377196507}" type="sibTrans" cxnId="{C0318C9D-EB2B-4ECF-AC1B-94ED643FFFD4}">
      <dgm:prSet/>
      <dgm:spPr/>
      <dgm:t>
        <a:bodyPr/>
        <a:lstStyle/>
        <a:p>
          <a:endParaRPr lang="en-GB" sz="1600"/>
        </a:p>
      </dgm:t>
    </dgm:pt>
    <dgm:pt modelId="{DCA58555-87D6-403B-953F-A807F5B3C95A}">
      <dgm:prSet custT="1"/>
      <dgm:spPr/>
      <dgm:t>
        <a:bodyPr/>
        <a:lstStyle/>
        <a:p>
          <a:pPr rtl="0"/>
          <a:r>
            <a:rPr lang="en-GB" sz="2000" dirty="0" smtClean="0"/>
            <a:t>Windows Server 2003</a:t>
          </a:r>
          <a:r>
            <a:rPr lang="hu-HU" sz="2000" dirty="0" smtClean="0"/>
            <a:t>,</a:t>
          </a:r>
          <a:r>
            <a:rPr lang="en-GB" sz="2000" dirty="0" smtClean="0"/>
            <a:t> 2008</a:t>
          </a:r>
          <a:endParaRPr lang="en-GB" sz="2000" dirty="0"/>
        </a:p>
      </dgm:t>
    </dgm:pt>
    <dgm:pt modelId="{E88307C2-8D77-47B1-803C-21438E4CE880}" type="parTrans" cxnId="{36C98291-0DB0-4E93-9F0B-FC84BA6B3E5D}">
      <dgm:prSet/>
      <dgm:spPr/>
      <dgm:t>
        <a:bodyPr/>
        <a:lstStyle/>
        <a:p>
          <a:endParaRPr lang="en-US" sz="1600"/>
        </a:p>
      </dgm:t>
    </dgm:pt>
    <dgm:pt modelId="{128DF971-DC1A-4E72-96DB-457F0A42C628}" type="sibTrans" cxnId="{36C98291-0DB0-4E93-9F0B-FC84BA6B3E5D}">
      <dgm:prSet/>
      <dgm:spPr/>
      <dgm:t>
        <a:bodyPr/>
        <a:lstStyle/>
        <a:p>
          <a:endParaRPr lang="en-US" sz="1600"/>
        </a:p>
      </dgm:t>
    </dgm:pt>
    <dgm:pt modelId="{20AE2E04-376E-498D-B54B-F4FC17D0133A}" type="pres">
      <dgm:prSet presAssocID="{F4C25591-F3DE-413E-94FE-93EAFEC6BD86}" presName="linear" presStyleCnt="0">
        <dgm:presLayoutVars>
          <dgm:animLvl val="lvl"/>
          <dgm:resizeHandles val="exact"/>
        </dgm:presLayoutVars>
      </dgm:prSet>
      <dgm:spPr/>
      <dgm:t>
        <a:bodyPr/>
        <a:lstStyle/>
        <a:p>
          <a:endParaRPr lang="en-US"/>
        </a:p>
      </dgm:t>
    </dgm:pt>
    <dgm:pt modelId="{83EE024E-CF8E-4C5C-9A04-BE5B27AC436E}" type="pres">
      <dgm:prSet presAssocID="{BC6392AC-3D2B-4C98-956E-DDE270EA32A7}" presName="parentText" presStyleLbl="node1" presStyleIdx="0" presStyleCnt="4">
        <dgm:presLayoutVars>
          <dgm:chMax val="0"/>
          <dgm:bulletEnabled val="1"/>
        </dgm:presLayoutVars>
      </dgm:prSet>
      <dgm:spPr/>
      <dgm:t>
        <a:bodyPr/>
        <a:lstStyle/>
        <a:p>
          <a:endParaRPr lang="en-US"/>
        </a:p>
      </dgm:t>
    </dgm:pt>
    <dgm:pt modelId="{7E01C0A2-9382-4C75-A62C-AE4E5D05AB0F}" type="pres">
      <dgm:prSet presAssocID="{31924CBB-F7B6-4008-830E-202A841661A0}" presName="spacer" presStyleCnt="0"/>
      <dgm:spPr/>
    </dgm:pt>
    <dgm:pt modelId="{23F99A1D-4087-4B24-9C42-0B0EB3FE0834}" type="pres">
      <dgm:prSet presAssocID="{9B2A3F08-BA2A-45E9-BD8E-D890240ED012}" presName="parentText" presStyleLbl="node1" presStyleIdx="1" presStyleCnt="4">
        <dgm:presLayoutVars>
          <dgm:chMax val="0"/>
          <dgm:bulletEnabled val="1"/>
        </dgm:presLayoutVars>
      </dgm:prSet>
      <dgm:spPr/>
      <dgm:t>
        <a:bodyPr/>
        <a:lstStyle/>
        <a:p>
          <a:endParaRPr lang="en-US"/>
        </a:p>
      </dgm:t>
    </dgm:pt>
    <dgm:pt modelId="{457688BC-7DB5-4213-AAD5-56EAE68C7B82}" type="pres">
      <dgm:prSet presAssocID="{F904BEC4-DABE-4A41-8858-E80F744F1DA3}" presName="spacer" presStyleCnt="0"/>
      <dgm:spPr/>
    </dgm:pt>
    <dgm:pt modelId="{9BA906B0-6256-4834-AAB2-FA8C02186C41}" type="pres">
      <dgm:prSet presAssocID="{3A3503CD-6E0B-411D-8E8E-7E79961BA1C6}" presName="parentText" presStyleLbl="node1" presStyleIdx="2" presStyleCnt="4">
        <dgm:presLayoutVars>
          <dgm:chMax val="0"/>
          <dgm:bulletEnabled val="1"/>
        </dgm:presLayoutVars>
      </dgm:prSet>
      <dgm:spPr/>
      <dgm:t>
        <a:bodyPr/>
        <a:lstStyle/>
        <a:p>
          <a:endParaRPr lang="en-US"/>
        </a:p>
      </dgm:t>
    </dgm:pt>
    <dgm:pt modelId="{65D6687D-6485-4B2E-B89D-B016B7CC9ECD}" type="pres">
      <dgm:prSet presAssocID="{3A3503CD-6E0B-411D-8E8E-7E79961BA1C6}" presName="childText" presStyleLbl="revTx" presStyleIdx="0" presStyleCnt="2">
        <dgm:presLayoutVars>
          <dgm:bulletEnabled val="1"/>
        </dgm:presLayoutVars>
      </dgm:prSet>
      <dgm:spPr/>
      <dgm:t>
        <a:bodyPr/>
        <a:lstStyle/>
        <a:p>
          <a:endParaRPr lang="en-US"/>
        </a:p>
      </dgm:t>
    </dgm:pt>
    <dgm:pt modelId="{B2953B3B-BE24-4737-8D32-0FCE7E92A9BD}" type="pres">
      <dgm:prSet presAssocID="{8815DD84-CEE0-404F-AAF2-E7F4E6487AA1}" presName="parentText" presStyleLbl="node1" presStyleIdx="3" presStyleCnt="4">
        <dgm:presLayoutVars>
          <dgm:chMax val="0"/>
          <dgm:bulletEnabled val="1"/>
        </dgm:presLayoutVars>
      </dgm:prSet>
      <dgm:spPr/>
      <dgm:t>
        <a:bodyPr/>
        <a:lstStyle/>
        <a:p>
          <a:endParaRPr lang="en-US"/>
        </a:p>
      </dgm:t>
    </dgm:pt>
    <dgm:pt modelId="{E4160E1E-0BAD-4FAA-BAB2-270242156D48}" type="pres">
      <dgm:prSet presAssocID="{8815DD84-CEE0-404F-AAF2-E7F4E6487AA1}" presName="childText" presStyleLbl="revTx" presStyleIdx="1" presStyleCnt="2">
        <dgm:presLayoutVars>
          <dgm:bulletEnabled val="1"/>
        </dgm:presLayoutVars>
      </dgm:prSet>
      <dgm:spPr/>
      <dgm:t>
        <a:bodyPr/>
        <a:lstStyle/>
        <a:p>
          <a:endParaRPr lang="en-US"/>
        </a:p>
      </dgm:t>
    </dgm:pt>
  </dgm:ptLst>
  <dgm:cxnLst>
    <dgm:cxn modelId="{788C8311-C308-45C9-8F66-E1AA03FBE16C}" type="presOf" srcId="{8815DD84-CEE0-404F-AAF2-E7F4E6487AA1}" destId="{B2953B3B-BE24-4737-8D32-0FCE7E92A9BD}" srcOrd="0" destOrd="0" presId="urn:microsoft.com/office/officeart/2005/8/layout/vList2"/>
    <dgm:cxn modelId="{CA3E2CA9-C6CC-4257-88BD-CFABC103156D}" srcId="{F4C25591-F3DE-413E-94FE-93EAFEC6BD86}" destId="{9B2A3F08-BA2A-45E9-BD8E-D890240ED012}" srcOrd="1" destOrd="0" parTransId="{6D8071D1-EC47-4F8C-ABDE-820984E86D30}" sibTransId="{F904BEC4-DABE-4A41-8858-E80F744F1DA3}"/>
    <dgm:cxn modelId="{C1C0B91F-64BA-4693-A3D0-CDE40C918C7E}" srcId="{3A3503CD-6E0B-411D-8E8E-7E79961BA1C6}" destId="{C259CD6D-1A68-47D7-A2B9-F2B82A356F7D}" srcOrd="2" destOrd="0" parTransId="{F8A4803C-5460-4840-BD8E-B564AEF9056F}" sibTransId="{DC1EEA77-BC55-48BD-B732-567E09601673}"/>
    <dgm:cxn modelId="{A8D88492-6F5D-4998-8FAD-819DF48AAD5B}" srcId="{F4C25591-F3DE-413E-94FE-93EAFEC6BD86}" destId="{BC6392AC-3D2B-4C98-956E-DDE270EA32A7}" srcOrd="0" destOrd="0" parTransId="{FE476FF8-D526-4124-8F40-6CB141B468CB}" sibTransId="{31924CBB-F7B6-4008-830E-202A841661A0}"/>
    <dgm:cxn modelId="{E692D865-C2C8-4187-8E61-8E5764044420}" type="presOf" srcId="{81A83734-465D-4AEF-A1B6-B0F0EF03ABF9}" destId="{65D6687D-6485-4B2E-B89D-B016B7CC9ECD}" srcOrd="0" destOrd="1" presId="urn:microsoft.com/office/officeart/2005/8/layout/vList2"/>
    <dgm:cxn modelId="{157ED1B5-D731-434B-9129-05757D9F9DDA}" type="presOf" srcId="{9B2A3F08-BA2A-45E9-BD8E-D890240ED012}" destId="{23F99A1D-4087-4B24-9C42-0B0EB3FE0834}" srcOrd="0" destOrd="0" presId="urn:microsoft.com/office/officeart/2005/8/layout/vList2"/>
    <dgm:cxn modelId="{B15CE2E0-EBFC-42DF-8B49-2B2690EA7B73}" type="presOf" srcId="{75300EE7-4C77-44A9-9447-EC35C30B358A}" destId="{65D6687D-6485-4B2E-B89D-B016B7CC9ECD}" srcOrd="0" destOrd="0" presId="urn:microsoft.com/office/officeart/2005/8/layout/vList2"/>
    <dgm:cxn modelId="{16D80CA9-C686-4D76-8F0D-9EE0D676B4C0}" type="presOf" srcId="{59ED3439-83ED-4674-9935-6A5FEC21EC87}" destId="{E4160E1E-0BAD-4FAA-BAB2-270242156D48}" srcOrd="0" destOrd="0" presId="urn:microsoft.com/office/officeart/2005/8/layout/vList2"/>
    <dgm:cxn modelId="{6FB97999-145B-40E4-85F6-57D1DA282CB1}" type="presOf" srcId="{3A3503CD-6E0B-411D-8E8E-7E79961BA1C6}" destId="{9BA906B0-6256-4834-AAB2-FA8C02186C41}" srcOrd="0" destOrd="0" presId="urn:microsoft.com/office/officeart/2005/8/layout/vList2"/>
    <dgm:cxn modelId="{51D01662-3E82-40AC-A7DE-B6ACF7A27810}" type="presOf" srcId="{F4C25591-F3DE-413E-94FE-93EAFEC6BD86}" destId="{20AE2E04-376E-498D-B54B-F4FC17D0133A}" srcOrd="0" destOrd="0" presId="urn:microsoft.com/office/officeart/2005/8/layout/vList2"/>
    <dgm:cxn modelId="{379AA12A-3CC8-4F02-B6B0-A081E3D5065C}" srcId="{F4C25591-F3DE-413E-94FE-93EAFEC6BD86}" destId="{3A3503CD-6E0B-411D-8E8E-7E79961BA1C6}" srcOrd="2" destOrd="0" parTransId="{51C7097E-28AA-4ED1-AD2F-1127F988B014}" sibTransId="{CAFACC89-272F-4558-AE49-510FB6C70995}"/>
    <dgm:cxn modelId="{6A0781CE-21F1-40E6-B4DE-F36B0FD8C682}" type="presOf" srcId="{BC6392AC-3D2B-4C98-956E-DDE270EA32A7}" destId="{83EE024E-CF8E-4C5C-9A04-BE5B27AC436E}" srcOrd="0" destOrd="0" presId="urn:microsoft.com/office/officeart/2005/8/layout/vList2"/>
    <dgm:cxn modelId="{A61D9652-E240-49FC-A88E-28278941350D}" srcId="{3A3503CD-6E0B-411D-8E8E-7E79961BA1C6}" destId="{EC7DD864-FE8D-4C16-9F41-B251F10F5753}" srcOrd="4" destOrd="0" parTransId="{C4F65996-FC05-415D-8659-6421AF31001A}" sibTransId="{80C40BA3-0A3E-478D-A91F-DD036B56A153}"/>
    <dgm:cxn modelId="{9841F1DF-E40B-4CBC-B0A2-D972E6C4F890}" type="presOf" srcId="{DCA58555-87D6-403B-953F-A807F5B3C95A}" destId="{65D6687D-6485-4B2E-B89D-B016B7CC9ECD}" srcOrd="0" destOrd="3" presId="urn:microsoft.com/office/officeart/2005/8/layout/vList2"/>
    <dgm:cxn modelId="{C1526E31-A5F0-4040-8552-D3C1D0B3819C}" type="presOf" srcId="{C259CD6D-1A68-47D7-A2B9-F2B82A356F7D}" destId="{65D6687D-6485-4B2E-B89D-B016B7CC9ECD}" srcOrd="0" destOrd="2" presId="urn:microsoft.com/office/officeart/2005/8/layout/vList2"/>
    <dgm:cxn modelId="{90BA2B63-126E-4E7F-9ACB-34396330395D}" srcId="{F4C25591-F3DE-413E-94FE-93EAFEC6BD86}" destId="{8815DD84-CEE0-404F-AAF2-E7F4E6487AA1}" srcOrd="3" destOrd="0" parTransId="{047DE2E3-2266-44C2-AA88-4AF5F9DBD824}" sibTransId="{3FEE1906-C829-4FCA-9A7E-4183CAB3F448}"/>
    <dgm:cxn modelId="{AB6B9573-DF9A-4153-BF07-912217674A09}" srcId="{3A3503CD-6E0B-411D-8E8E-7E79961BA1C6}" destId="{75300EE7-4C77-44A9-9447-EC35C30B358A}" srcOrd="0" destOrd="0" parTransId="{301DECA0-7912-4C11-9088-E650B5340C34}" sibTransId="{1C7FDBD8-AF58-47AE-B83C-19FD87973D7B}"/>
    <dgm:cxn modelId="{C952DDD6-49B9-4946-962D-2193C2FB73B5}" srcId="{3A3503CD-6E0B-411D-8E8E-7E79961BA1C6}" destId="{81A83734-465D-4AEF-A1B6-B0F0EF03ABF9}" srcOrd="1" destOrd="0" parTransId="{4612556D-7F38-4E60-8E25-080415E5B745}" sibTransId="{B4A15B83-CE71-42E8-84E6-A4FA6F8DFFBE}"/>
    <dgm:cxn modelId="{7ECA829D-47EC-4032-8ACC-89366936C89C}" type="presOf" srcId="{EC7DD864-FE8D-4C16-9F41-B251F10F5753}" destId="{65D6687D-6485-4B2E-B89D-B016B7CC9ECD}" srcOrd="0" destOrd="4" presId="urn:microsoft.com/office/officeart/2005/8/layout/vList2"/>
    <dgm:cxn modelId="{36C98291-0DB0-4E93-9F0B-FC84BA6B3E5D}" srcId="{3A3503CD-6E0B-411D-8E8E-7E79961BA1C6}" destId="{DCA58555-87D6-403B-953F-A807F5B3C95A}" srcOrd="3" destOrd="0" parTransId="{E88307C2-8D77-47B1-803C-21438E4CE880}" sibTransId="{128DF971-DC1A-4E72-96DB-457F0A42C628}"/>
    <dgm:cxn modelId="{C0318C9D-EB2B-4ECF-AC1B-94ED643FFFD4}" srcId="{8815DD84-CEE0-404F-AAF2-E7F4E6487AA1}" destId="{59ED3439-83ED-4674-9935-6A5FEC21EC87}" srcOrd="0" destOrd="0" parTransId="{0F5B9EA2-BE02-4494-8B29-B23AFBF8B2FD}" sibTransId="{C516E473-D002-4113-9A58-F65377196507}"/>
    <dgm:cxn modelId="{E76F3D22-4650-47A6-A5DF-E086CDDC34C0}" type="presParOf" srcId="{20AE2E04-376E-498D-B54B-F4FC17D0133A}" destId="{83EE024E-CF8E-4C5C-9A04-BE5B27AC436E}" srcOrd="0" destOrd="0" presId="urn:microsoft.com/office/officeart/2005/8/layout/vList2"/>
    <dgm:cxn modelId="{DD3A2BD4-D721-490D-9397-ED2B5F81F8B0}" type="presParOf" srcId="{20AE2E04-376E-498D-B54B-F4FC17D0133A}" destId="{7E01C0A2-9382-4C75-A62C-AE4E5D05AB0F}" srcOrd="1" destOrd="0" presId="urn:microsoft.com/office/officeart/2005/8/layout/vList2"/>
    <dgm:cxn modelId="{E5F6FEA2-8CF5-4A23-877C-DCB362834386}" type="presParOf" srcId="{20AE2E04-376E-498D-B54B-F4FC17D0133A}" destId="{23F99A1D-4087-4B24-9C42-0B0EB3FE0834}" srcOrd="2" destOrd="0" presId="urn:microsoft.com/office/officeart/2005/8/layout/vList2"/>
    <dgm:cxn modelId="{E846A582-76FD-4101-A1C9-DC9C591D24D8}" type="presParOf" srcId="{20AE2E04-376E-498D-B54B-F4FC17D0133A}" destId="{457688BC-7DB5-4213-AAD5-56EAE68C7B82}" srcOrd="3" destOrd="0" presId="urn:microsoft.com/office/officeart/2005/8/layout/vList2"/>
    <dgm:cxn modelId="{CDEAF6D7-2B20-4E8D-895F-8FE67DBA8B4D}" type="presParOf" srcId="{20AE2E04-376E-498D-B54B-F4FC17D0133A}" destId="{9BA906B0-6256-4834-AAB2-FA8C02186C41}" srcOrd="4" destOrd="0" presId="urn:microsoft.com/office/officeart/2005/8/layout/vList2"/>
    <dgm:cxn modelId="{BB55DE2A-475F-4301-BC5C-A17E447F5962}" type="presParOf" srcId="{20AE2E04-376E-498D-B54B-F4FC17D0133A}" destId="{65D6687D-6485-4B2E-B89D-B016B7CC9ECD}" srcOrd="5" destOrd="0" presId="urn:microsoft.com/office/officeart/2005/8/layout/vList2"/>
    <dgm:cxn modelId="{975017E9-636A-4209-9CED-404B7B904582}" type="presParOf" srcId="{20AE2E04-376E-498D-B54B-F4FC17D0133A}" destId="{B2953B3B-BE24-4737-8D32-0FCE7E92A9BD}" srcOrd="6" destOrd="0" presId="urn:microsoft.com/office/officeart/2005/8/layout/vList2"/>
    <dgm:cxn modelId="{9E132FF4-54E9-4CDE-9011-340751756059}" type="presParOf" srcId="{20AE2E04-376E-498D-B54B-F4FC17D0133A}" destId="{E4160E1E-0BAD-4FAA-BAB2-270242156D48}"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A81A7C-FB80-4D41-8681-21C5233B3A96}">
      <dsp:nvSpPr>
        <dsp:cNvPr id="0" name=""/>
        <dsp:cNvSpPr/>
      </dsp:nvSpPr>
      <dsp:spPr>
        <a:xfrm>
          <a:off x="2860" y="0"/>
          <a:ext cx="2751459" cy="2590800"/>
        </a:xfrm>
        <a:prstGeom prst="roundRect">
          <a:avLst>
            <a:gd name="adj" fmla="val 10000"/>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Essentials</a:t>
          </a:r>
          <a:br>
            <a:rPr lang="en-US" sz="2800" b="1" kern="1200" dirty="0" smtClean="0"/>
          </a:br>
          <a:r>
            <a:rPr lang="en-US" sz="1400" i="1" kern="1200" dirty="0" smtClean="0"/>
            <a:t>Questions include:</a:t>
          </a:r>
          <a:endParaRPr lang="en-US" sz="2000" b="1" kern="1200" dirty="0"/>
        </a:p>
      </dsp:txBody>
      <dsp:txXfrm>
        <a:off x="2860" y="0"/>
        <a:ext cx="2751459" cy="777240"/>
      </dsp:txXfrm>
    </dsp:sp>
    <dsp:sp modelId="{9C4DB978-6863-4CAD-91C3-E5CA1AB2F127}">
      <dsp:nvSpPr>
        <dsp:cNvPr id="0" name=""/>
        <dsp:cNvSpPr/>
      </dsp:nvSpPr>
      <dsp:spPr>
        <a:xfrm>
          <a:off x="278006" y="777366"/>
          <a:ext cx="2201167" cy="248738"/>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Language, country, locale</a:t>
          </a:r>
          <a:endParaRPr lang="en-US" sz="1100" kern="1200" dirty="0"/>
        </a:p>
      </dsp:txBody>
      <dsp:txXfrm>
        <a:off x="285291" y="784651"/>
        <a:ext cx="2186597" cy="234168"/>
      </dsp:txXfrm>
    </dsp:sp>
    <dsp:sp modelId="{6893EB84-C785-4077-92DE-A05931D9CE78}">
      <dsp:nvSpPr>
        <dsp:cNvPr id="0" name=""/>
        <dsp:cNvSpPr/>
      </dsp:nvSpPr>
      <dsp:spPr>
        <a:xfrm>
          <a:off x="278006" y="1064372"/>
          <a:ext cx="2201167" cy="248738"/>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Clock and </a:t>
          </a:r>
          <a:r>
            <a:rPr lang="en-US" sz="1100" kern="1200" dirty="0" err="1" smtClean="0"/>
            <a:t>timezone</a:t>
          </a:r>
          <a:endParaRPr lang="en-US" sz="1100" kern="1200" dirty="0"/>
        </a:p>
      </dsp:txBody>
      <dsp:txXfrm>
        <a:off x="285291" y="1071657"/>
        <a:ext cx="2186597" cy="234168"/>
      </dsp:txXfrm>
    </dsp:sp>
    <dsp:sp modelId="{A25180A3-C7BC-45C1-A4F8-43FDC764134A}">
      <dsp:nvSpPr>
        <dsp:cNvPr id="0" name=""/>
        <dsp:cNvSpPr/>
      </dsp:nvSpPr>
      <dsp:spPr>
        <a:xfrm>
          <a:off x="278006" y="1351377"/>
          <a:ext cx="2201167" cy="248738"/>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Obtain updates</a:t>
          </a:r>
          <a:endParaRPr lang="en-US" sz="1100" kern="1200" dirty="0"/>
        </a:p>
      </dsp:txBody>
      <dsp:txXfrm>
        <a:off x="285291" y="1358662"/>
        <a:ext cx="2186597" cy="234168"/>
      </dsp:txXfrm>
    </dsp:sp>
    <dsp:sp modelId="{B45617C6-FF73-41BA-BA52-EEC8A02A5A5A}">
      <dsp:nvSpPr>
        <dsp:cNvPr id="0" name=""/>
        <dsp:cNvSpPr/>
      </dsp:nvSpPr>
      <dsp:spPr>
        <a:xfrm>
          <a:off x="278006" y="1638383"/>
          <a:ext cx="2201167" cy="248738"/>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Company name</a:t>
          </a:r>
          <a:endParaRPr lang="en-US" sz="1100" kern="1200" dirty="0"/>
        </a:p>
      </dsp:txBody>
      <dsp:txXfrm>
        <a:off x="285291" y="1645668"/>
        <a:ext cx="2186597" cy="234168"/>
      </dsp:txXfrm>
    </dsp:sp>
    <dsp:sp modelId="{C5B8BDE6-57EA-4611-BFD1-F4F67F3C6638}">
      <dsp:nvSpPr>
        <dsp:cNvPr id="0" name=""/>
        <dsp:cNvSpPr/>
      </dsp:nvSpPr>
      <dsp:spPr>
        <a:xfrm>
          <a:off x="278006" y="1925389"/>
          <a:ext cx="2201167" cy="248738"/>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smtClean="0"/>
            <a:t>Server </a:t>
          </a:r>
          <a:r>
            <a:rPr lang="en-US" sz="1100" kern="1200" dirty="0" smtClean="0"/>
            <a:t>and domain name</a:t>
          </a:r>
          <a:endParaRPr lang="en-US" sz="1100" kern="1200" dirty="0"/>
        </a:p>
      </dsp:txBody>
      <dsp:txXfrm>
        <a:off x="285291" y="1932674"/>
        <a:ext cx="2186597" cy="234168"/>
      </dsp:txXfrm>
    </dsp:sp>
    <dsp:sp modelId="{1CE68C5A-8B55-41B1-9FF3-58A61F07CFAE}">
      <dsp:nvSpPr>
        <dsp:cNvPr id="0" name=""/>
        <dsp:cNvSpPr/>
      </dsp:nvSpPr>
      <dsp:spPr>
        <a:xfrm>
          <a:off x="278006" y="2212395"/>
          <a:ext cx="2201167" cy="248738"/>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Administrator name and password</a:t>
          </a:r>
          <a:endParaRPr lang="en-US" sz="1100" kern="1200" dirty="0"/>
        </a:p>
      </dsp:txBody>
      <dsp:txXfrm>
        <a:off x="285291" y="2219680"/>
        <a:ext cx="2186597" cy="234168"/>
      </dsp:txXfrm>
    </dsp:sp>
    <dsp:sp modelId="{467F4628-7C43-4201-AF47-F1BF70AAE706}">
      <dsp:nvSpPr>
        <dsp:cNvPr id="0" name=""/>
        <dsp:cNvSpPr/>
      </dsp:nvSpPr>
      <dsp:spPr>
        <a:xfrm>
          <a:off x="2960679" y="0"/>
          <a:ext cx="2751459" cy="2590800"/>
        </a:xfrm>
        <a:prstGeom prst="roundRect">
          <a:avLst>
            <a:gd name="adj" fmla="val 10000"/>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Standard</a:t>
          </a:r>
          <a:br>
            <a:rPr lang="en-US" sz="2800" b="1" kern="1200" dirty="0" smtClean="0"/>
          </a:br>
          <a:r>
            <a:rPr lang="en-US" sz="1400" i="1" kern="1200" dirty="0" smtClean="0"/>
            <a:t>Questions  include:</a:t>
          </a:r>
          <a:endParaRPr lang="en-US" sz="2000" b="1" kern="1200" dirty="0"/>
        </a:p>
      </dsp:txBody>
      <dsp:txXfrm>
        <a:off x="2960679" y="0"/>
        <a:ext cx="2751459" cy="777240"/>
      </dsp:txXfrm>
    </dsp:sp>
    <dsp:sp modelId="{7938A50A-7F64-4441-80A4-AA9522F7A096}">
      <dsp:nvSpPr>
        <dsp:cNvPr id="0" name=""/>
        <dsp:cNvSpPr/>
      </dsp:nvSpPr>
      <dsp:spPr>
        <a:xfrm>
          <a:off x="3235825" y="778821"/>
          <a:ext cx="2201167" cy="21214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Clean install vs. migration</a:t>
          </a:r>
          <a:endParaRPr lang="en-US" sz="1100" kern="1200" dirty="0"/>
        </a:p>
      </dsp:txBody>
      <dsp:txXfrm>
        <a:off x="3242039" y="785035"/>
        <a:ext cx="2188739" cy="199719"/>
      </dsp:txXfrm>
    </dsp:sp>
    <dsp:sp modelId="{E2FADCB9-C169-4064-AA6D-E8F3E14A55E3}">
      <dsp:nvSpPr>
        <dsp:cNvPr id="0" name=""/>
        <dsp:cNvSpPr/>
      </dsp:nvSpPr>
      <dsp:spPr>
        <a:xfrm>
          <a:off x="3235825" y="1023606"/>
          <a:ext cx="2201167" cy="21214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Language, country, locale</a:t>
          </a:r>
          <a:endParaRPr lang="en-US" sz="1100" kern="1200" dirty="0"/>
        </a:p>
      </dsp:txBody>
      <dsp:txXfrm>
        <a:off x="3242039" y="1029820"/>
        <a:ext cx="2188739" cy="199719"/>
      </dsp:txXfrm>
    </dsp:sp>
    <dsp:sp modelId="{06A6441C-C596-4A52-99ED-805DD9C010DF}">
      <dsp:nvSpPr>
        <dsp:cNvPr id="0" name=""/>
        <dsp:cNvSpPr/>
      </dsp:nvSpPr>
      <dsp:spPr>
        <a:xfrm>
          <a:off x="3235825" y="1268391"/>
          <a:ext cx="2201167" cy="21214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smtClean="0"/>
            <a:t>Clock </a:t>
          </a:r>
          <a:r>
            <a:rPr lang="en-US" sz="1100" kern="1200" dirty="0" smtClean="0"/>
            <a:t>and time zone</a:t>
          </a:r>
          <a:endParaRPr lang="en-US" sz="1100" kern="1200" dirty="0"/>
        </a:p>
      </dsp:txBody>
      <dsp:txXfrm>
        <a:off x="3242039" y="1274605"/>
        <a:ext cx="2188739" cy="199719"/>
      </dsp:txXfrm>
    </dsp:sp>
    <dsp:sp modelId="{15D90CA0-8F2F-4470-9291-B2EA554504DF}">
      <dsp:nvSpPr>
        <dsp:cNvPr id="0" name=""/>
        <dsp:cNvSpPr/>
      </dsp:nvSpPr>
      <dsp:spPr>
        <a:xfrm>
          <a:off x="3235825" y="1513176"/>
          <a:ext cx="2201167" cy="21214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Obtain updates</a:t>
          </a:r>
          <a:endParaRPr lang="en-US" sz="1100" kern="1200" dirty="0"/>
        </a:p>
      </dsp:txBody>
      <dsp:txXfrm>
        <a:off x="3242039" y="1519390"/>
        <a:ext cx="2188739" cy="199719"/>
      </dsp:txXfrm>
    </dsp:sp>
    <dsp:sp modelId="{B87E88F8-4B05-4D26-B56D-B2276429BA78}">
      <dsp:nvSpPr>
        <dsp:cNvPr id="0" name=""/>
        <dsp:cNvSpPr/>
      </dsp:nvSpPr>
      <dsp:spPr>
        <a:xfrm>
          <a:off x="3235825" y="1757961"/>
          <a:ext cx="2201167" cy="21214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Company name and information</a:t>
          </a:r>
          <a:endParaRPr lang="en-US" sz="1100" kern="1200" dirty="0"/>
        </a:p>
      </dsp:txBody>
      <dsp:txXfrm>
        <a:off x="3242039" y="1764175"/>
        <a:ext cx="2188739" cy="199719"/>
      </dsp:txXfrm>
    </dsp:sp>
    <dsp:sp modelId="{1210F52B-28EF-4A30-92EB-C32FFF35389D}">
      <dsp:nvSpPr>
        <dsp:cNvPr id="0" name=""/>
        <dsp:cNvSpPr/>
      </dsp:nvSpPr>
      <dsp:spPr>
        <a:xfrm>
          <a:off x="3235825" y="2002746"/>
          <a:ext cx="2201167" cy="21214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Server and domain name</a:t>
          </a:r>
          <a:endParaRPr lang="en-US" sz="1100" kern="1200" dirty="0"/>
        </a:p>
      </dsp:txBody>
      <dsp:txXfrm>
        <a:off x="3242039" y="2008960"/>
        <a:ext cx="2188739" cy="199719"/>
      </dsp:txXfrm>
    </dsp:sp>
    <dsp:sp modelId="{F160D09D-4D5D-4303-BFB0-D6E2531F9D92}">
      <dsp:nvSpPr>
        <dsp:cNvPr id="0" name=""/>
        <dsp:cNvSpPr/>
      </dsp:nvSpPr>
      <dsp:spPr>
        <a:xfrm>
          <a:off x="3235825" y="2247531"/>
          <a:ext cx="2201167" cy="21214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Administrator name password</a:t>
          </a:r>
          <a:endParaRPr lang="en-US" sz="1100" kern="1200" dirty="0"/>
        </a:p>
      </dsp:txBody>
      <dsp:txXfrm>
        <a:off x="3242039" y="2253745"/>
        <a:ext cx="2188739" cy="1997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8A03B7-0F20-40A0-9C35-105146BF6C47}">
      <dsp:nvSpPr>
        <dsp:cNvPr id="0" name=""/>
        <dsp:cNvSpPr/>
      </dsp:nvSpPr>
      <dsp:spPr>
        <a:xfrm>
          <a:off x="1376" y="0"/>
          <a:ext cx="2816646" cy="194673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hu-HU" sz="2000" b="1" kern="1200" dirty="0" smtClean="0"/>
            <a:t>A </a:t>
          </a:r>
          <a:r>
            <a:rPr lang="en-US" sz="2000" b="1" kern="1200" dirty="0" smtClean="0"/>
            <a:t>Client Connector</a:t>
          </a:r>
          <a:r>
            <a:rPr lang="hu-HU" sz="2000" b="1" kern="1200" dirty="0" smtClean="0"/>
            <a:t> tudása</a:t>
          </a:r>
          <a:r>
            <a:rPr lang="en-US" sz="2000" b="1" kern="1200" dirty="0" smtClean="0"/>
            <a:t>:</a:t>
          </a:r>
          <a:endParaRPr lang="en-US" sz="2000" b="1" kern="1200" dirty="0"/>
        </a:p>
      </dsp:txBody>
      <dsp:txXfrm>
        <a:off x="1376" y="0"/>
        <a:ext cx="2816646" cy="584020"/>
      </dsp:txXfrm>
    </dsp:sp>
    <dsp:sp modelId="{0D5EB88D-9ECD-4358-8685-AAD31D97625E}">
      <dsp:nvSpPr>
        <dsp:cNvPr id="0" name=""/>
        <dsp:cNvSpPr/>
      </dsp:nvSpPr>
      <dsp:spPr>
        <a:xfrm>
          <a:off x="283041" y="584590"/>
          <a:ext cx="2253317" cy="5869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AD </a:t>
          </a:r>
          <a:r>
            <a:rPr lang="hu-HU" sz="1400" kern="1200" dirty="0" smtClean="0"/>
            <a:t> tartományba léptetés</a:t>
          </a:r>
          <a:endParaRPr lang="en-US" sz="1400" kern="1200" dirty="0" smtClean="0"/>
        </a:p>
      </dsp:txBody>
      <dsp:txXfrm>
        <a:off x="300233" y="601782"/>
        <a:ext cx="2218933" cy="552582"/>
      </dsp:txXfrm>
    </dsp:sp>
    <dsp:sp modelId="{DD0B12D7-C0F0-4A8C-B168-55F5735E8FFF}">
      <dsp:nvSpPr>
        <dsp:cNvPr id="0" name=""/>
        <dsp:cNvSpPr/>
      </dsp:nvSpPr>
      <dsp:spPr>
        <a:xfrm>
          <a:off x="283041" y="1261860"/>
          <a:ext cx="2253317" cy="5869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hu-HU" sz="1400" kern="1200" dirty="0" smtClean="0"/>
            <a:t>Felhasználói profil migrálása Windows Pro operációs rendszerekről</a:t>
          </a:r>
          <a:endParaRPr lang="en-US" sz="1400" kern="1200" dirty="0" smtClean="0"/>
        </a:p>
      </dsp:txBody>
      <dsp:txXfrm>
        <a:off x="300233" y="1279052"/>
        <a:ext cx="2218933" cy="5525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E024E-CF8E-4C5C-9A04-BE5B27AC436E}">
      <dsp:nvSpPr>
        <dsp:cNvPr id="0" name=""/>
        <dsp:cNvSpPr/>
      </dsp:nvSpPr>
      <dsp:spPr>
        <a:xfrm>
          <a:off x="0" y="21780"/>
          <a:ext cx="8382000" cy="617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hu-HU" sz="2400" kern="1200" dirty="0" smtClean="0"/>
            <a:t>Tervezhető és kiszámítható a migráció</a:t>
          </a:r>
          <a:endParaRPr lang="en-GB" sz="2400" kern="1200" dirty="0"/>
        </a:p>
      </dsp:txBody>
      <dsp:txXfrm>
        <a:off x="30157" y="51937"/>
        <a:ext cx="8321686" cy="557446"/>
      </dsp:txXfrm>
    </dsp:sp>
    <dsp:sp modelId="{23F99A1D-4087-4B24-9C42-0B0EB3FE0834}">
      <dsp:nvSpPr>
        <dsp:cNvPr id="0" name=""/>
        <dsp:cNvSpPr/>
      </dsp:nvSpPr>
      <dsp:spPr>
        <a:xfrm>
          <a:off x="0" y="734580"/>
          <a:ext cx="8382000" cy="617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hu-HU" sz="2400" kern="1200" dirty="0" smtClean="0"/>
            <a:t>Teljes telepítést és migrációt is választhatunk telepítéskor</a:t>
          </a:r>
          <a:endParaRPr lang="en-GB" sz="2400" kern="1200" dirty="0"/>
        </a:p>
      </dsp:txBody>
      <dsp:txXfrm>
        <a:off x="30157" y="764737"/>
        <a:ext cx="8321686" cy="557446"/>
      </dsp:txXfrm>
    </dsp:sp>
    <dsp:sp modelId="{9BA906B0-6256-4834-AAB2-FA8C02186C41}">
      <dsp:nvSpPr>
        <dsp:cNvPr id="0" name=""/>
        <dsp:cNvSpPr/>
      </dsp:nvSpPr>
      <dsp:spPr>
        <a:xfrm>
          <a:off x="0" y="1447380"/>
          <a:ext cx="8382000" cy="617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hu-HU" sz="2400" kern="1200" dirty="0" smtClean="0"/>
            <a:t>Standardra migrálni miről lehet?</a:t>
          </a:r>
          <a:endParaRPr lang="en-GB" sz="2400" kern="1200" dirty="0"/>
        </a:p>
      </dsp:txBody>
      <dsp:txXfrm>
        <a:off x="30157" y="1477537"/>
        <a:ext cx="8321686" cy="557446"/>
      </dsp:txXfrm>
    </dsp:sp>
    <dsp:sp modelId="{65D6687D-6485-4B2E-B89D-B016B7CC9ECD}">
      <dsp:nvSpPr>
        <dsp:cNvPr id="0" name=""/>
        <dsp:cNvSpPr/>
      </dsp:nvSpPr>
      <dsp:spPr>
        <a:xfrm>
          <a:off x="0" y="2065140"/>
          <a:ext cx="8382000" cy="1707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25400" rIns="142240" bIns="25400" numCol="1" spcCol="1270" anchor="t" anchorCtr="0">
          <a:noAutofit/>
        </a:bodyPr>
        <a:lstStyle/>
        <a:p>
          <a:pPr marL="228600" lvl="1" indent="-228600" algn="l" defTabSz="889000" rtl="0">
            <a:lnSpc>
              <a:spcPct val="90000"/>
            </a:lnSpc>
            <a:spcBef>
              <a:spcPct val="0"/>
            </a:spcBef>
            <a:spcAft>
              <a:spcPct val="20000"/>
            </a:spcAft>
            <a:buChar char="••"/>
          </a:pPr>
          <a:r>
            <a:rPr lang="en-US" sz="2000" kern="1200" dirty="0" smtClean="0"/>
            <a:t>SBS 2003 SP1</a:t>
          </a:r>
          <a:r>
            <a:rPr lang="hu-HU" sz="2000" kern="1200" dirty="0" smtClean="0"/>
            <a:t>,</a:t>
          </a:r>
          <a:r>
            <a:rPr lang="en-US" sz="2000" kern="1200" dirty="0" smtClean="0"/>
            <a:t> R2</a:t>
          </a:r>
          <a:endParaRPr lang="en-GB" sz="2000" kern="1200" dirty="0"/>
        </a:p>
        <a:p>
          <a:pPr marL="228600" lvl="1" indent="-228600" algn="l" defTabSz="889000" rtl="0">
            <a:lnSpc>
              <a:spcPct val="90000"/>
            </a:lnSpc>
            <a:spcBef>
              <a:spcPct val="0"/>
            </a:spcBef>
            <a:spcAft>
              <a:spcPct val="20000"/>
            </a:spcAft>
            <a:buChar char="••"/>
          </a:pPr>
          <a:r>
            <a:rPr lang="en-US" sz="2000" kern="1200" dirty="0" smtClean="0"/>
            <a:t>SBS 2008 SP2</a:t>
          </a:r>
          <a:endParaRPr lang="en-GB" sz="2000" kern="1200" dirty="0"/>
        </a:p>
        <a:p>
          <a:pPr marL="228600" lvl="1" indent="-228600" algn="l" defTabSz="889000" rtl="0">
            <a:lnSpc>
              <a:spcPct val="90000"/>
            </a:lnSpc>
            <a:spcBef>
              <a:spcPct val="0"/>
            </a:spcBef>
            <a:spcAft>
              <a:spcPct val="20000"/>
            </a:spcAft>
            <a:buChar char="••"/>
          </a:pPr>
          <a:r>
            <a:rPr lang="en-US" sz="2000" kern="1200" dirty="0" smtClean="0"/>
            <a:t>Essentials</a:t>
          </a:r>
          <a:endParaRPr lang="en-GB" sz="2000" kern="1200" dirty="0"/>
        </a:p>
        <a:p>
          <a:pPr marL="228600" lvl="1" indent="-228600" algn="l" defTabSz="889000" rtl="0">
            <a:lnSpc>
              <a:spcPct val="90000"/>
            </a:lnSpc>
            <a:spcBef>
              <a:spcPct val="0"/>
            </a:spcBef>
            <a:spcAft>
              <a:spcPct val="20000"/>
            </a:spcAft>
            <a:buChar char="••"/>
          </a:pPr>
          <a:r>
            <a:rPr lang="en-GB" sz="2000" kern="1200" dirty="0" smtClean="0"/>
            <a:t>Windows Server 2003</a:t>
          </a:r>
          <a:r>
            <a:rPr lang="hu-HU" sz="2000" kern="1200" dirty="0" smtClean="0"/>
            <a:t>,</a:t>
          </a:r>
          <a:r>
            <a:rPr lang="en-GB" sz="2000" kern="1200" dirty="0" smtClean="0"/>
            <a:t> 2008</a:t>
          </a:r>
          <a:endParaRPr lang="en-GB" sz="2000" kern="1200" dirty="0"/>
        </a:p>
        <a:p>
          <a:pPr marL="228600" lvl="1" indent="-228600" algn="l" defTabSz="889000" rtl="0">
            <a:lnSpc>
              <a:spcPct val="90000"/>
            </a:lnSpc>
            <a:spcBef>
              <a:spcPct val="0"/>
            </a:spcBef>
            <a:spcAft>
              <a:spcPct val="20000"/>
            </a:spcAft>
            <a:buChar char="••"/>
          </a:pPr>
          <a:r>
            <a:rPr lang="en-US" sz="2000" kern="1200" dirty="0" smtClean="0"/>
            <a:t>Standard </a:t>
          </a:r>
          <a:r>
            <a:rPr lang="hu-HU" sz="2000" kern="1200" dirty="0" smtClean="0"/>
            <a:t>(hardvercserekor)</a:t>
          </a:r>
          <a:endParaRPr lang="en-GB" sz="2000" kern="1200" dirty="0"/>
        </a:p>
      </dsp:txBody>
      <dsp:txXfrm>
        <a:off x="0" y="2065140"/>
        <a:ext cx="8382000" cy="1707750"/>
      </dsp:txXfrm>
    </dsp:sp>
    <dsp:sp modelId="{B2953B3B-BE24-4737-8D32-0FCE7E92A9BD}">
      <dsp:nvSpPr>
        <dsp:cNvPr id="0" name=""/>
        <dsp:cNvSpPr/>
      </dsp:nvSpPr>
      <dsp:spPr>
        <a:xfrm>
          <a:off x="0" y="3772891"/>
          <a:ext cx="8382000" cy="617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hu-HU" sz="2400" kern="1200" dirty="0" smtClean="0"/>
            <a:t>Standardról mire lehet migrálni?</a:t>
          </a:r>
          <a:endParaRPr lang="en-GB" sz="2400" kern="1200" dirty="0"/>
        </a:p>
      </dsp:txBody>
      <dsp:txXfrm>
        <a:off x="30157" y="3803048"/>
        <a:ext cx="8321686" cy="557446"/>
      </dsp:txXfrm>
    </dsp:sp>
    <dsp:sp modelId="{E4160E1E-0BAD-4FAA-BAB2-270242156D48}">
      <dsp:nvSpPr>
        <dsp:cNvPr id="0" name=""/>
        <dsp:cNvSpPr/>
      </dsp:nvSpPr>
      <dsp:spPr>
        <a:xfrm>
          <a:off x="0" y="4390651"/>
          <a:ext cx="8382000"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25400" rIns="142240" bIns="25400" numCol="1" spcCol="1270" anchor="t" anchorCtr="0">
          <a:noAutofit/>
        </a:bodyPr>
        <a:lstStyle/>
        <a:p>
          <a:pPr marL="228600" lvl="1" indent="-228600" algn="l" defTabSz="889000" rtl="0">
            <a:lnSpc>
              <a:spcPct val="90000"/>
            </a:lnSpc>
            <a:spcBef>
              <a:spcPct val="0"/>
            </a:spcBef>
            <a:spcAft>
              <a:spcPct val="20000"/>
            </a:spcAft>
            <a:buChar char="••"/>
          </a:pPr>
          <a:r>
            <a:rPr lang="en-GB" sz="2000" kern="1200" dirty="0" smtClean="0"/>
            <a:t>Windows Server 2008 R2 Standard</a:t>
          </a:r>
          <a:endParaRPr lang="en-GB" sz="2000" kern="1200" dirty="0"/>
        </a:p>
      </dsp:txBody>
      <dsp:txXfrm>
        <a:off x="0" y="4390651"/>
        <a:ext cx="8382000" cy="54648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39D8057A-E56D-4958-88AA-A2EE40060F60}" type="datetimeFigureOut">
              <a:rPr lang="en-US" smtClean="0"/>
              <a:pPr/>
              <a:t>10/10/2011</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9A508123-A463-4019-B103-4730293B2E75}" type="slidenum">
              <a:rPr lang="en-US" smtClean="0"/>
              <a:pPr/>
              <a:t>‹#›</a:t>
            </a:fld>
            <a:endParaRPr lang="en-US" dirty="0"/>
          </a:p>
        </p:txBody>
      </p:sp>
    </p:spTree>
    <p:extLst>
      <p:ext uri="{BB962C8B-B14F-4D97-AF65-F5344CB8AC3E}">
        <p14:creationId xmlns:p14="http://schemas.microsoft.com/office/powerpoint/2010/main" val="580932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endParaRPr lang="en-US" dirty="0"/>
          </a:p>
        </p:txBody>
      </p:sp>
      <p:sp>
        <p:nvSpPr>
          <p:cNvPr id="4" name="Slide Number Placeholder 3"/>
          <p:cNvSpPr>
            <a:spLocks noGrp="1"/>
          </p:cNvSpPr>
          <p:nvPr>
            <p:ph type="sldNum" sz="quarter" idx="10"/>
          </p:nvPr>
        </p:nvSpPr>
        <p:spPr/>
        <p:txBody>
          <a:bodyPr/>
          <a:lstStyle/>
          <a:p>
            <a:fld id="{9A508123-A463-4019-B103-4730293B2E75}" type="slidenum">
              <a:rPr lang="en-US" smtClean="0"/>
              <a:pPr/>
              <a:t>1</a:t>
            </a:fld>
            <a:endParaRPr lang="en-US" dirty="0"/>
          </a:p>
        </p:txBody>
      </p:sp>
    </p:spTree>
    <p:extLst>
      <p:ext uri="{BB962C8B-B14F-4D97-AF65-F5344CB8AC3E}">
        <p14:creationId xmlns:p14="http://schemas.microsoft.com/office/powerpoint/2010/main" val="1330713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hdr" sz="quarter"/>
          </p:nvPr>
        </p:nvSpPr>
        <p:spPr>
          <a:noFill/>
        </p:spPr>
        <p:txBody>
          <a:bodyPr/>
          <a:lstStyle/>
          <a:p>
            <a:r>
              <a:rPr lang="en-US" smtClean="0"/>
              <a:t>Module x: Title</a:t>
            </a:r>
          </a:p>
        </p:txBody>
      </p:sp>
      <p:sp>
        <p:nvSpPr>
          <p:cNvPr id="23554" name="Rectangle 3"/>
          <p:cNvSpPr>
            <a:spLocks noGrp="1" noChangeArrowheads="1"/>
          </p:cNvSpPr>
          <p:nvPr>
            <p:ph type="dt" sz="quarter" idx="1"/>
          </p:nvPr>
        </p:nvSpPr>
        <p:spPr>
          <a:xfrm>
            <a:off x="3978132" y="0"/>
            <a:ext cx="3043343" cy="465455"/>
          </a:xfrm>
          <a:prstGeom prst="rect">
            <a:avLst/>
          </a:prstGeom>
          <a:noFill/>
        </p:spPr>
        <p:txBody>
          <a:bodyPr/>
          <a:lstStyle/>
          <a:p>
            <a:r>
              <a:rPr lang="en-US" smtClean="0"/>
              <a:t>Course xxxxy</a:t>
            </a:r>
          </a:p>
        </p:txBody>
      </p:sp>
      <p:sp>
        <p:nvSpPr>
          <p:cNvPr id="23555" name="Rectangle 7"/>
          <p:cNvSpPr>
            <a:spLocks noGrp="1" noChangeArrowheads="1"/>
          </p:cNvSpPr>
          <p:nvPr>
            <p:ph type="sldNum" sz="quarter" idx="5"/>
          </p:nvPr>
        </p:nvSpPr>
        <p:spPr>
          <a:noFill/>
        </p:spPr>
        <p:txBody>
          <a:bodyPr/>
          <a:lstStyle/>
          <a:p>
            <a:fld id="{A7FBFB43-4640-4558-9D06-03342B17DD0E}" type="slidenum">
              <a:rPr lang="en-US" smtClean="0"/>
              <a:pPr/>
              <a:t>10</a:t>
            </a:fld>
            <a:endParaRPr lang="en-US"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xfrm>
            <a:off x="314895" y="2187386"/>
            <a:ext cx="6297889" cy="6853062"/>
          </a:xfrm>
          <a:noFill/>
          <a:ln/>
        </p:spPr>
        <p:txBody>
          <a:bodyPr/>
          <a:lstStyle/>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508123-A463-4019-B103-4730293B2E75}" type="slidenum">
              <a:rPr lang="en-US" smtClean="0"/>
              <a:pPr/>
              <a:t>13</a:t>
            </a:fld>
            <a:endParaRPr lang="en-US" dirty="0"/>
          </a:p>
        </p:txBody>
      </p:sp>
    </p:spTree>
    <p:extLst>
      <p:ext uri="{BB962C8B-B14F-4D97-AF65-F5344CB8AC3E}">
        <p14:creationId xmlns:p14="http://schemas.microsoft.com/office/powerpoint/2010/main" val="2771559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14</a:t>
            </a:fld>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hdr" sz="quarter"/>
          </p:nvPr>
        </p:nvSpPr>
        <p:spPr>
          <a:noFill/>
        </p:spPr>
        <p:txBody>
          <a:bodyPr/>
          <a:lstStyle/>
          <a:p>
            <a:r>
              <a:rPr lang="en-US" dirty="0" smtClean="0"/>
              <a:t>Module x: Title</a:t>
            </a:r>
          </a:p>
        </p:txBody>
      </p:sp>
      <p:sp>
        <p:nvSpPr>
          <p:cNvPr id="23554" name="Rectangle 3"/>
          <p:cNvSpPr>
            <a:spLocks noGrp="1" noChangeArrowheads="1"/>
          </p:cNvSpPr>
          <p:nvPr>
            <p:ph type="dt" sz="quarter" idx="1"/>
          </p:nvPr>
        </p:nvSpPr>
        <p:spPr>
          <a:xfrm>
            <a:off x="3978132" y="0"/>
            <a:ext cx="3043343" cy="465455"/>
          </a:xfrm>
          <a:prstGeom prst="rect">
            <a:avLst/>
          </a:prstGeom>
          <a:noFill/>
        </p:spPr>
        <p:txBody>
          <a:bodyPr/>
          <a:lstStyle/>
          <a:p>
            <a:r>
              <a:rPr lang="en-US" dirty="0" smtClean="0"/>
              <a:t>Course xxxxy</a:t>
            </a:r>
          </a:p>
        </p:txBody>
      </p:sp>
      <p:sp>
        <p:nvSpPr>
          <p:cNvPr id="23555" name="Rectangle 7"/>
          <p:cNvSpPr>
            <a:spLocks noGrp="1" noChangeArrowheads="1"/>
          </p:cNvSpPr>
          <p:nvPr>
            <p:ph type="sldNum" sz="quarter" idx="5"/>
          </p:nvPr>
        </p:nvSpPr>
        <p:spPr>
          <a:noFill/>
        </p:spPr>
        <p:txBody>
          <a:bodyPr/>
          <a:lstStyle/>
          <a:p>
            <a:fld id="{A7FBFB43-4640-4558-9D06-03342B17DD0E}" type="slidenum">
              <a:rPr lang="en-US" smtClean="0"/>
              <a:pPr/>
              <a:t>15</a:t>
            </a:fld>
            <a:endParaRPr lang="en-US" dirty="0"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xfrm>
            <a:off x="314895" y="2187386"/>
            <a:ext cx="6297889" cy="6853062"/>
          </a:xfrm>
          <a:noFill/>
          <a:ln/>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a:ln/>
        </p:spPr>
        <p:txBody>
          <a:bodyPr/>
          <a:lstStyle/>
          <a:p>
            <a:pPr eaLnBrk="1" hangingPunct="1"/>
            <a:endParaRPr lang="en-US" dirty="0" smtClean="0"/>
          </a:p>
        </p:txBody>
      </p:sp>
      <p:sp>
        <p:nvSpPr>
          <p:cNvPr id="25603" name="Header Placeholder 3"/>
          <p:cNvSpPr>
            <a:spLocks noGrp="1"/>
          </p:cNvSpPr>
          <p:nvPr>
            <p:ph type="hdr" sz="quarter"/>
          </p:nvPr>
        </p:nvSpPr>
        <p:spPr>
          <a:noFill/>
        </p:spPr>
        <p:txBody>
          <a:bodyPr/>
          <a:lstStyle/>
          <a:p>
            <a:r>
              <a:rPr lang="en-US" dirty="0" smtClean="0"/>
              <a:t>Module x: Title</a:t>
            </a:r>
          </a:p>
        </p:txBody>
      </p:sp>
      <p:sp>
        <p:nvSpPr>
          <p:cNvPr id="25604" name="Date Placeholder 4"/>
          <p:cNvSpPr>
            <a:spLocks noGrp="1"/>
          </p:cNvSpPr>
          <p:nvPr>
            <p:ph type="dt" sz="quarter" idx="1"/>
          </p:nvPr>
        </p:nvSpPr>
        <p:spPr>
          <a:xfrm>
            <a:off x="3978132" y="0"/>
            <a:ext cx="3043343" cy="465455"/>
          </a:xfrm>
          <a:prstGeom prst="rect">
            <a:avLst/>
          </a:prstGeom>
          <a:noFill/>
        </p:spPr>
        <p:txBody>
          <a:bodyPr/>
          <a:lstStyle/>
          <a:p>
            <a:r>
              <a:rPr lang="en-US" dirty="0" smtClean="0"/>
              <a:t>Course xxxxy</a:t>
            </a:r>
          </a:p>
        </p:txBody>
      </p:sp>
      <p:sp>
        <p:nvSpPr>
          <p:cNvPr id="25605" name="Slide Number Placeholder 5"/>
          <p:cNvSpPr>
            <a:spLocks noGrp="1"/>
          </p:cNvSpPr>
          <p:nvPr>
            <p:ph type="sldNum" sz="quarter" idx="5"/>
          </p:nvPr>
        </p:nvSpPr>
        <p:spPr>
          <a:noFill/>
        </p:spPr>
        <p:txBody>
          <a:bodyPr/>
          <a:lstStyle/>
          <a:p>
            <a:fld id="{9084A22F-C302-4A2E-AF1A-06EC649A028F}" type="slidenum">
              <a:rPr lang="en-US" smtClean="0"/>
              <a:pPr/>
              <a:t>16</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a:ln/>
        </p:spPr>
        <p:txBody>
          <a:bodyPr/>
          <a:lstStyle/>
          <a:p>
            <a:pPr eaLnBrk="1" hangingPunct="1"/>
            <a:endParaRPr lang="en-US" dirty="0" smtClean="0"/>
          </a:p>
        </p:txBody>
      </p:sp>
      <p:sp>
        <p:nvSpPr>
          <p:cNvPr id="25603" name="Header Placeholder 3"/>
          <p:cNvSpPr>
            <a:spLocks noGrp="1"/>
          </p:cNvSpPr>
          <p:nvPr>
            <p:ph type="hdr" sz="quarter"/>
          </p:nvPr>
        </p:nvSpPr>
        <p:spPr>
          <a:noFill/>
        </p:spPr>
        <p:txBody>
          <a:bodyPr/>
          <a:lstStyle/>
          <a:p>
            <a:r>
              <a:rPr lang="en-US" smtClean="0"/>
              <a:t>Module x: Title</a:t>
            </a:r>
          </a:p>
        </p:txBody>
      </p:sp>
      <p:sp>
        <p:nvSpPr>
          <p:cNvPr id="25604" name="Date Placeholder 4"/>
          <p:cNvSpPr>
            <a:spLocks noGrp="1"/>
          </p:cNvSpPr>
          <p:nvPr>
            <p:ph type="dt" sz="quarter" idx="1"/>
          </p:nvPr>
        </p:nvSpPr>
        <p:spPr>
          <a:xfrm>
            <a:off x="3978132" y="0"/>
            <a:ext cx="3043343" cy="465455"/>
          </a:xfrm>
          <a:prstGeom prst="rect">
            <a:avLst/>
          </a:prstGeom>
          <a:noFill/>
        </p:spPr>
        <p:txBody>
          <a:bodyPr/>
          <a:lstStyle/>
          <a:p>
            <a:r>
              <a:rPr lang="en-US" smtClean="0"/>
              <a:t>Course xxxxy</a:t>
            </a:r>
          </a:p>
        </p:txBody>
      </p:sp>
      <p:sp>
        <p:nvSpPr>
          <p:cNvPr id="25605" name="Slide Number Placeholder 5"/>
          <p:cNvSpPr>
            <a:spLocks noGrp="1"/>
          </p:cNvSpPr>
          <p:nvPr>
            <p:ph type="sldNum" sz="quarter" idx="5"/>
          </p:nvPr>
        </p:nvSpPr>
        <p:spPr>
          <a:noFill/>
        </p:spPr>
        <p:txBody>
          <a:bodyPr/>
          <a:lstStyle/>
          <a:p>
            <a:fld id="{9084A22F-C302-4A2E-AF1A-06EC649A028F}" type="slidenum">
              <a:rPr lang="en-US" smtClean="0"/>
              <a:pPr/>
              <a:t>18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508123-A463-4019-B103-4730293B2E75}"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1169799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508123-A463-4019-B103-4730293B2E75}"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7402899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11A9E336-E41C-489E-9B82-2AF31752691E}" type="slidenum">
              <a:rPr lang="en-NZ" smtClean="0"/>
              <a:pPr/>
              <a:t>22</a:t>
            </a:fld>
            <a:endParaRPr lang="en-NZ" dirty="0"/>
          </a:p>
        </p:txBody>
      </p:sp>
      <p:sp>
        <p:nvSpPr>
          <p:cNvPr id="5" name="Footer Placeholder 4"/>
          <p:cNvSpPr>
            <a:spLocks noGrp="1"/>
          </p:cNvSpPr>
          <p:nvPr>
            <p:ph type="ftr" sz="quarter" idx="11"/>
          </p:nvPr>
        </p:nvSpPr>
        <p:spPr/>
        <p:txBody>
          <a:bodyPr/>
          <a:lstStyle/>
          <a:p>
            <a:r>
              <a:rPr lang="en-NZ" dirty="0" smtClean="0"/>
              <a:t>Microsoft Confidential - NDA Only</a:t>
            </a:r>
            <a:endParaRPr lang="en-NZ"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10/10/2011 9:29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508123-A463-4019-B103-4730293B2E75}"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869699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508123-A463-4019-B103-4730293B2E75}" type="slidenum">
              <a:rPr lang="en-US" smtClean="0"/>
              <a:t>4</a:t>
            </a:fld>
            <a:endParaRPr lang="en-US" dirty="0"/>
          </a:p>
        </p:txBody>
      </p:sp>
    </p:spTree>
    <p:extLst>
      <p:ext uri="{BB962C8B-B14F-4D97-AF65-F5344CB8AC3E}">
        <p14:creationId xmlns:p14="http://schemas.microsoft.com/office/powerpoint/2010/main" val="2224893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9A508123-A463-4019-B103-4730293B2E75}" type="slidenum">
              <a:rPr lang="en-US" smtClean="0"/>
              <a:t>5</a:t>
            </a:fld>
            <a:endParaRPr lang="en-US" dirty="0"/>
          </a:p>
        </p:txBody>
      </p:sp>
    </p:spTree>
    <p:extLst>
      <p:ext uri="{BB962C8B-B14F-4D97-AF65-F5344CB8AC3E}">
        <p14:creationId xmlns:p14="http://schemas.microsoft.com/office/powerpoint/2010/main" val="2925824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11A9E336-E41C-489E-9B82-2AF31752691E}" type="slidenum">
              <a:rPr lang="en-NZ" smtClean="0"/>
              <a:pPr/>
              <a:t>7</a:t>
            </a:fld>
            <a:endParaRPr lang="en-NZ" dirty="0"/>
          </a:p>
        </p:txBody>
      </p:sp>
      <p:sp>
        <p:nvSpPr>
          <p:cNvPr id="5" name="Footer Placeholder 4"/>
          <p:cNvSpPr>
            <a:spLocks noGrp="1"/>
          </p:cNvSpPr>
          <p:nvPr>
            <p:ph type="ftr" sz="quarter" idx="11"/>
          </p:nvPr>
        </p:nvSpPr>
        <p:spPr/>
        <p:txBody>
          <a:bodyPr/>
          <a:lstStyle/>
          <a:p>
            <a:r>
              <a:rPr lang="en-NZ" dirty="0" smtClean="0"/>
              <a:t>Microsoft Confidential - NDA Only</a:t>
            </a:r>
            <a:endParaRPr lang="en-NZ"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u-HU" dirty="0"/>
          </a:p>
        </p:txBody>
      </p:sp>
      <p:sp>
        <p:nvSpPr>
          <p:cNvPr id="4" name="Slide Number Placeholder 3"/>
          <p:cNvSpPr>
            <a:spLocks noGrp="1"/>
          </p:cNvSpPr>
          <p:nvPr>
            <p:ph type="sldNum" sz="quarter" idx="10"/>
          </p:nvPr>
        </p:nvSpPr>
        <p:spPr/>
        <p:txBody>
          <a:bodyPr/>
          <a:lstStyle/>
          <a:p>
            <a:fld id="{9A508123-A463-4019-B103-4730293B2E75}" type="slidenum">
              <a:rPr lang="en-US" smtClean="0"/>
              <a:pPr/>
              <a:t>9</a:t>
            </a:fld>
            <a:endParaRPr lang="en-US" dirty="0"/>
          </a:p>
        </p:txBody>
      </p:sp>
    </p:spTree>
    <p:extLst>
      <p:ext uri="{BB962C8B-B14F-4D97-AF65-F5344CB8AC3E}">
        <p14:creationId xmlns:p14="http://schemas.microsoft.com/office/powerpoint/2010/main" val="2421575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309824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buSzPct val="70000"/>
              <a:defRPr/>
            </a:lvl1pPr>
            <a:lvl2pPr>
              <a:lnSpc>
                <a:spcPct val="90000"/>
              </a:lnSpc>
              <a:buSzPct val="70000"/>
              <a:defRPr/>
            </a:lvl2pPr>
            <a:lvl3pPr>
              <a:lnSpc>
                <a:spcPct val="90000"/>
              </a:lnSpc>
              <a:buSzPct val="70000"/>
              <a:defRPr/>
            </a:lvl3pPr>
            <a:lvl4pPr>
              <a:lnSpc>
                <a:spcPct val="90000"/>
              </a:lnSpc>
              <a:buSzPct val="70000"/>
              <a:defRPr/>
            </a:lvl4pPr>
            <a:lvl5pPr>
              <a:lnSpc>
                <a:spcPct val="90000"/>
              </a:lnSpc>
              <a:buSzPct val="700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6755288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ADAFAF"/>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8275"/>
          <a:stretch/>
        </p:blipFill>
        <p:spPr bwMode="auto">
          <a:xfrm>
            <a:off x="0" y="16933"/>
            <a:ext cx="7156010" cy="6841067"/>
          </a:xfrm>
          <a:prstGeom prst="rect">
            <a:avLst/>
          </a:prstGeom>
          <a:noFill/>
        </p:spPr>
      </p:pic>
      <p:sp>
        <p:nvSpPr>
          <p:cNvPr id="2" name="Title 1"/>
          <p:cNvSpPr>
            <a:spLocks noGrp="1"/>
          </p:cNvSpPr>
          <p:nvPr>
            <p:ph type="ctrTitle"/>
          </p:nvPr>
        </p:nvSpPr>
        <p:spPr>
          <a:xfrm>
            <a:off x="3429000" y="2187053"/>
            <a:ext cx="5181600" cy="1523495"/>
          </a:xfrm>
        </p:spPr>
        <p:txBody>
          <a:bodyPr>
            <a:noAutofit/>
          </a:bodyPr>
          <a:lstStyle>
            <a:lvl1pPr>
              <a:lnSpc>
                <a:spcPct val="90000"/>
              </a:lnSpc>
              <a:defRPr lang="en-US" sz="5400" b="0" kern="1200" cap="none" spc="-15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latin typeface="Segoe Light" pitchFamily="34" charset="0"/>
                <a:ea typeface="+mn-ea"/>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657600" y="3869803"/>
            <a:ext cx="5257800" cy="461665"/>
          </a:xfrm>
        </p:spPr>
        <p:txBody>
          <a:bodyPr vert="horz" lIns="0" tIns="0" rIns="0" bIns="0" rtlCol="0">
            <a:noAutofit/>
          </a:bodyPr>
          <a:lstStyle>
            <a:lvl1pPr marL="0" indent="0" algn="l" defTabSz="914363" rtl="0" eaLnBrk="1" latinLnBrk="0" hangingPunct="1">
              <a:lnSpc>
                <a:spcPct val="90000"/>
              </a:lnSpc>
              <a:spcBef>
                <a:spcPts val="0"/>
              </a:spcBef>
              <a:buFontTx/>
              <a:buNone/>
              <a:defRPr lang="en-US" sz="2400" i="1" kern="1200" dirty="0">
                <a:solidFill>
                  <a:schemeClr val="tx1"/>
                </a:solidFill>
                <a:latin typeface="Segoe Semibold" pitchFamily="34" charset="0"/>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pic>
        <p:nvPicPr>
          <p:cNvPr id="5" name="Picture 4" descr="Microsoft Logo Black.png"/>
          <p:cNvPicPr>
            <a:picLocks noChangeAspect="1"/>
          </p:cNvPicPr>
          <p:nvPr userDrawn="1"/>
        </p:nvPicPr>
        <p:blipFill>
          <a:blip r:embed="rId3">
            <a:lum bright="100000"/>
          </a:blip>
          <a:srcRect/>
          <a:stretch>
            <a:fillRect/>
          </a:stretch>
        </p:blipFill>
        <p:spPr bwMode="auto">
          <a:xfrm>
            <a:off x="8001000" y="225425"/>
            <a:ext cx="942975" cy="155575"/>
          </a:xfrm>
          <a:prstGeom prst="rect">
            <a:avLst/>
          </a:prstGeom>
          <a:noFill/>
          <a:ln w="9525">
            <a:noFill/>
            <a:miter lim="800000"/>
            <a:headEnd/>
            <a:tailEnd/>
          </a:ln>
        </p:spPr>
      </p:pic>
      <p:pic>
        <p:nvPicPr>
          <p:cNvPr id="1026" name="Picture 2" descr="H:\Designer Resources\MS Resources\Colors and Logos\Logos\All Things SERVER\Windows Home Server 2011\Logos and Logotypes\Vertical\online-rgb\WS-WHS11_v_rgb.png"/>
          <p:cNvPicPr>
            <a:picLocks noChangeAspect="1" noChangeArrowheads="1"/>
          </p:cNvPicPr>
          <p:nvPr userDrawn="1"/>
        </p:nvPicPr>
        <p:blipFill>
          <a:blip r:embed="rId4"/>
          <a:stretch>
            <a:fillRect/>
          </a:stretch>
        </p:blipFill>
        <p:spPr bwMode="auto">
          <a:xfrm>
            <a:off x="3429000" y="959516"/>
            <a:ext cx="3200401" cy="788134"/>
          </a:xfrm>
          <a:prstGeom prst="rect">
            <a:avLst/>
          </a:prstGeom>
          <a:noFill/>
        </p:spPr>
      </p:pic>
      <p:sp>
        <p:nvSpPr>
          <p:cNvPr id="9" name="Rectangle 8"/>
          <p:cNvSpPr/>
          <p:nvPr userDrawn="1"/>
        </p:nvSpPr>
        <p:spPr bwMode="auto">
          <a:xfrm>
            <a:off x="3429000" y="2057400"/>
            <a:ext cx="5715000" cy="76200"/>
          </a:xfrm>
          <a:prstGeom prst="rect">
            <a:avLst/>
          </a:prstGeom>
          <a:solidFill>
            <a:schemeClr val="accent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80739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rgbClr val="ADAFAF"/>
        </a:solidFill>
        <a:effectLst/>
      </p:bgPr>
    </p:bg>
    <p:spTree>
      <p:nvGrpSpPr>
        <p:cNvPr id="1" name=""/>
        <p:cNvGrpSpPr/>
        <p:nvPr/>
      </p:nvGrpSpPr>
      <p:grpSpPr>
        <a:xfrm>
          <a:off x="0" y="0"/>
          <a:ext cx="0" cy="0"/>
          <a:chOff x="0" y="0"/>
          <a:chExt cx="0" cy="0"/>
        </a:xfrm>
      </p:grpSpPr>
      <p:pic>
        <p:nvPicPr>
          <p:cNvPr id="10" name="Picture 2" descr="H:\Design IN-OUT\#1363 Windows Home Server BOM\PPT Template\glow.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0301" t="9860"/>
          <a:stretch/>
        </p:blipFill>
        <p:spPr bwMode="auto">
          <a:xfrm>
            <a:off x="0" y="11289"/>
            <a:ext cx="5333366" cy="581795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62000" y="2819905"/>
            <a:ext cx="7620000" cy="1523495"/>
          </a:xfrm>
        </p:spPr>
        <p:txBody>
          <a:bodyPr>
            <a:noAutofit/>
          </a:bodyPr>
          <a:lstStyle>
            <a:lvl1pPr>
              <a:lnSpc>
                <a:spcPct val="90000"/>
              </a:lnSpc>
              <a:defRPr lang="en-US" sz="5400" b="0" kern="1200" cap="none" spc="-15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latin typeface="Segoe Light" pitchFamily="34" charset="0"/>
                <a:ea typeface="+mn-ea"/>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62000" y="4344988"/>
            <a:ext cx="5181600" cy="461665"/>
          </a:xfrm>
        </p:spPr>
        <p:txBody>
          <a:bodyPr vert="horz" lIns="0" tIns="0" rIns="0" bIns="0" rtlCol="0">
            <a:noAutofit/>
          </a:bodyPr>
          <a:lstStyle>
            <a:lvl1pPr marL="0" indent="0" algn="l" defTabSz="914363" rtl="0" eaLnBrk="1" latinLnBrk="0" hangingPunct="1">
              <a:lnSpc>
                <a:spcPct val="90000"/>
              </a:lnSpc>
              <a:spcBef>
                <a:spcPts val="0"/>
              </a:spcBef>
              <a:buFontTx/>
              <a:buNone/>
              <a:defRPr lang="en-US" sz="2400" i="1" kern="1200" dirty="0">
                <a:solidFill>
                  <a:schemeClr val="tx1"/>
                </a:solidFill>
                <a:latin typeface="Segoe Semibold" pitchFamily="34" charset="0"/>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pic>
        <p:nvPicPr>
          <p:cNvPr id="5" name="Picture 4" descr="Microsoft Logo Black.png"/>
          <p:cNvPicPr>
            <a:picLocks noChangeAspect="1"/>
          </p:cNvPicPr>
          <p:nvPr userDrawn="1"/>
        </p:nvPicPr>
        <p:blipFill>
          <a:blip r:embed="rId3">
            <a:lum bright="100000"/>
          </a:blip>
          <a:srcRect/>
          <a:stretch>
            <a:fillRect/>
          </a:stretch>
        </p:blipFill>
        <p:spPr bwMode="auto">
          <a:xfrm>
            <a:off x="8001000" y="228600"/>
            <a:ext cx="942975" cy="155575"/>
          </a:xfrm>
          <a:prstGeom prst="rect">
            <a:avLst/>
          </a:prstGeom>
          <a:noFill/>
          <a:ln w="9525">
            <a:noFill/>
            <a:miter lim="800000"/>
            <a:headEnd/>
            <a:tailEnd/>
          </a:ln>
        </p:spPr>
      </p:pic>
      <p:pic>
        <p:nvPicPr>
          <p:cNvPr id="7" name="Picture 6" descr="V:\Designer Resources\MS Resources\Colors and Logos\Logos\All Things WINDOWS\Windows Home Server\Logos and Logotypes\Horizontal\ws-HmSvr_h_rgb_r.png"/>
          <p:cNvPicPr/>
          <p:nvPr userDrawn="1"/>
        </p:nvPicPr>
        <p:blipFill>
          <a:blip r:embed="rId4"/>
          <a:stretch>
            <a:fillRect/>
          </a:stretch>
        </p:blipFill>
        <p:spPr bwMode="auto">
          <a:xfrm>
            <a:off x="762000" y="1531009"/>
            <a:ext cx="3196876" cy="787266"/>
          </a:xfrm>
          <a:prstGeom prst="rect">
            <a:avLst/>
          </a:prstGeom>
          <a:noFill/>
          <a:ln>
            <a:noFill/>
          </a:ln>
        </p:spPr>
      </p:pic>
      <p:sp>
        <p:nvSpPr>
          <p:cNvPr id="9" name="Rectangle 8"/>
          <p:cNvSpPr/>
          <p:nvPr userDrawn="1"/>
        </p:nvSpPr>
        <p:spPr bwMode="auto">
          <a:xfrm>
            <a:off x="762000" y="2514600"/>
            <a:ext cx="8382000" cy="76200"/>
          </a:xfrm>
          <a:prstGeom prst="rect">
            <a:avLst/>
          </a:prstGeom>
          <a:solidFill>
            <a:schemeClr val="accent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4353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rgbClr val="ADAFAF"/>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13" name="Rectangle 12"/>
          <p:cNvSpPr/>
          <p:nvPr userDrawn="1"/>
        </p:nvSpPr>
        <p:spPr bwMode="auto">
          <a:xfrm>
            <a:off x="3712187" y="2268689"/>
            <a:ext cx="5431812" cy="76200"/>
          </a:xfrm>
          <a:prstGeom prst="rect">
            <a:avLst/>
          </a:prstGeom>
          <a:solidFill>
            <a:schemeClr val="accent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endParaRPr>
          </a:p>
        </p:txBody>
      </p:sp>
      <p:pic>
        <p:nvPicPr>
          <p:cNvPr id="14" name="Picture 13"/>
          <p:cNvPicPr>
            <a:picLocks noChangeAspect="1"/>
          </p:cNvPicPr>
          <p:nvPr userDrawn="1"/>
        </p:nvPicPr>
        <p:blipFill rotWithShape="1">
          <a:blip r:embed="rId3">
            <a:extLst>
              <a:ext uri="{28A0092B-C50C-407E-A947-70E740481C1C}">
                <a14:useLocalDpi xmlns:a14="http://schemas.microsoft.com/office/drawing/2010/main" val="0"/>
              </a:ext>
            </a:extLst>
          </a:blip>
          <a:srcRect l="12691" r="21667"/>
          <a:stretch/>
        </p:blipFill>
        <p:spPr>
          <a:xfrm flipH="1">
            <a:off x="-624" y="0"/>
            <a:ext cx="5431812" cy="5514109"/>
          </a:xfrm>
          <a:prstGeom prst="rect">
            <a:avLst/>
          </a:prstGeom>
        </p:spPr>
      </p:pic>
      <p:sp>
        <p:nvSpPr>
          <p:cNvPr id="15" name="Rectangle 14"/>
          <p:cNvSpPr/>
          <p:nvPr userDrawn="1"/>
        </p:nvSpPr>
        <p:spPr bwMode="auto">
          <a:xfrm>
            <a:off x="-13648" y="3562613"/>
            <a:ext cx="5444836" cy="1909932"/>
          </a:xfrm>
          <a:prstGeom prst="rect">
            <a:avLst/>
          </a:prstGeom>
          <a:solidFill>
            <a:srgbClr val="0068AE">
              <a:alpha val="50196"/>
            </a:srgbClr>
          </a:solidFill>
          <a:ln>
            <a:no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endParaRPr>
          </a:p>
        </p:txBody>
      </p:sp>
      <p:sp>
        <p:nvSpPr>
          <p:cNvPr id="16" name="Title 1"/>
          <p:cNvSpPr>
            <a:spLocks noGrp="1"/>
          </p:cNvSpPr>
          <p:nvPr>
            <p:ph type="ctrTitle"/>
          </p:nvPr>
        </p:nvSpPr>
        <p:spPr>
          <a:xfrm>
            <a:off x="200025" y="3755831"/>
            <a:ext cx="4945181" cy="1523495"/>
          </a:xfrm>
        </p:spPr>
        <p:txBody>
          <a:bodyPr>
            <a:noAutofit/>
          </a:bodyPr>
          <a:lstStyle>
            <a:lvl1pPr>
              <a:lnSpc>
                <a:spcPct val="90000"/>
              </a:lnSpc>
              <a:defRPr lang="en-US" sz="5400" b="0" kern="1200" cap="none" spc="-150" dirty="0">
                <a:ln w="3175">
                  <a:noFill/>
                </a:ln>
                <a:solidFill>
                  <a:schemeClr val="bg1"/>
                </a:solidFill>
                <a:effectLst/>
                <a:latin typeface="Segoe Light" pitchFamily="34" charset="0"/>
                <a:ea typeface="+mn-ea"/>
                <a:cs typeface="Arial" charset="0"/>
              </a:defRPr>
            </a:lvl1pPr>
          </a:lstStyle>
          <a:p>
            <a:r>
              <a:rPr lang="en-US" dirty="0" smtClean="0"/>
              <a:t>Click to edit Master title style</a:t>
            </a:r>
            <a:endParaRPr lang="en-US" dirty="0"/>
          </a:p>
        </p:txBody>
      </p:sp>
      <p:sp>
        <p:nvSpPr>
          <p:cNvPr id="17" name="Subtitle 2"/>
          <p:cNvSpPr>
            <a:spLocks noGrp="1"/>
          </p:cNvSpPr>
          <p:nvPr>
            <p:ph type="subTitle" idx="1"/>
          </p:nvPr>
        </p:nvSpPr>
        <p:spPr>
          <a:xfrm>
            <a:off x="179243" y="5829240"/>
            <a:ext cx="5181600" cy="461665"/>
          </a:xfrm>
        </p:spPr>
        <p:txBody>
          <a:bodyPr vert="horz" lIns="0" tIns="0" rIns="0" bIns="0" rtlCol="0">
            <a:noAutofit/>
          </a:bodyPr>
          <a:lstStyle>
            <a:lvl1pPr marL="0" indent="0" algn="l" defTabSz="914363" rtl="0" eaLnBrk="1" latinLnBrk="0" hangingPunct="1">
              <a:lnSpc>
                <a:spcPct val="90000"/>
              </a:lnSpc>
              <a:spcBef>
                <a:spcPts val="0"/>
              </a:spcBef>
              <a:buFontTx/>
              <a:buNone/>
              <a:defRPr lang="en-US" sz="2400" i="1" kern="1200" dirty="0">
                <a:solidFill>
                  <a:schemeClr val="tx1"/>
                </a:solidFill>
                <a:latin typeface="Segoe Semibold" pitchFamily="34" charset="0"/>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pic>
        <p:nvPicPr>
          <p:cNvPr id="18" name="Picture 17" descr="Microsoft Logo Black.png"/>
          <p:cNvPicPr>
            <a:picLocks noChangeAspect="1"/>
          </p:cNvPicPr>
          <p:nvPr userDrawn="1"/>
        </p:nvPicPr>
        <p:blipFill>
          <a:blip r:embed="rId4">
            <a:lum bright="100000"/>
          </a:blip>
          <a:srcRect/>
          <a:stretch>
            <a:fillRect/>
          </a:stretch>
        </p:blipFill>
        <p:spPr bwMode="auto">
          <a:xfrm>
            <a:off x="8001000" y="228600"/>
            <a:ext cx="942975" cy="155575"/>
          </a:xfrm>
          <a:prstGeom prst="rect">
            <a:avLst/>
          </a:prstGeom>
          <a:noFill/>
          <a:ln w="9525">
            <a:noFill/>
            <a:miter lim="800000"/>
            <a:headEnd/>
            <a:tailEnd/>
          </a:ln>
        </p:spPr>
      </p:pic>
      <p:sp>
        <p:nvSpPr>
          <p:cNvPr id="19" name="Rectangle 18"/>
          <p:cNvSpPr/>
          <p:nvPr userDrawn="1"/>
        </p:nvSpPr>
        <p:spPr bwMode="auto">
          <a:xfrm>
            <a:off x="-14272" y="5437909"/>
            <a:ext cx="5431812" cy="76200"/>
          </a:xfrm>
          <a:prstGeom prst="rect">
            <a:avLst/>
          </a:prstGeom>
          <a:solidFill>
            <a:schemeClr val="accent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endParaRPr>
          </a:p>
        </p:txBody>
      </p:sp>
      <p:sp>
        <p:nvSpPr>
          <p:cNvPr id="12" name="Isosceles Triangle 11">
            <a:hlinkClick r:id="" action="ppaction://hlinkshowjump?jump=nextslide"/>
          </p:cNvPr>
          <p:cNvSpPr/>
          <p:nvPr userDrawn="1"/>
        </p:nvSpPr>
        <p:spPr bwMode="auto">
          <a:xfrm rot="5400000">
            <a:off x="8656363" y="6457755"/>
            <a:ext cx="329978" cy="229371"/>
          </a:xfrm>
          <a:prstGeom prst="triangl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61840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ection slide">
    <p:bg>
      <p:bgPr>
        <a:solidFill>
          <a:srgbClr val="ADAFAF"/>
        </a:solidFill>
        <a:effectLst/>
      </p:bgPr>
    </p:bg>
    <p:spTree>
      <p:nvGrpSpPr>
        <p:cNvPr id="1" name=""/>
        <p:cNvGrpSpPr/>
        <p:nvPr/>
      </p:nvGrpSpPr>
      <p:grpSpPr>
        <a:xfrm>
          <a:off x="0" y="0"/>
          <a:ext cx="0" cy="0"/>
          <a:chOff x="0" y="0"/>
          <a:chExt cx="0" cy="0"/>
        </a:xfrm>
      </p:grpSpPr>
      <p:pic>
        <p:nvPicPr>
          <p:cNvPr id="10" name="Picture 2" descr="H:\Design IN-OUT\#1363 Windows Home Server BOM\PPT Template\glow.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0301" t="9860"/>
          <a:stretch/>
        </p:blipFill>
        <p:spPr bwMode="auto">
          <a:xfrm>
            <a:off x="0" y="11289"/>
            <a:ext cx="5333366" cy="581795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hasCustomPrompt="1"/>
          </p:nvPr>
        </p:nvSpPr>
        <p:spPr>
          <a:xfrm>
            <a:off x="762000" y="1944510"/>
            <a:ext cx="7620000" cy="1523495"/>
          </a:xfrm>
        </p:spPr>
        <p:txBody>
          <a:bodyPr>
            <a:noAutofit/>
          </a:bodyPr>
          <a:lstStyle>
            <a:lvl1pPr>
              <a:lnSpc>
                <a:spcPct val="90000"/>
              </a:lnSpc>
              <a:defRPr lang="en-US" sz="5400" b="0" kern="1200" cap="none" spc="-15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latin typeface="Segoe Light" pitchFamily="34" charset="0"/>
                <a:ea typeface="+mn-ea"/>
                <a:cs typeface="Arial" charset="0"/>
              </a:defRPr>
            </a:lvl1pPr>
          </a:lstStyle>
          <a:p>
            <a:r>
              <a:rPr lang="en-US" dirty="0" smtClean="0"/>
              <a:t>Click to </a:t>
            </a:r>
            <a:r>
              <a:rPr lang="en-US" smtClean="0"/>
              <a:t>edit Section Title</a:t>
            </a:r>
            <a:endParaRPr lang="en-US" dirty="0"/>
          </a:p>
        </p:txBody>
      </p:sp>
    </p:spTree>
    <p:extLst>
      <p:ext uri="{BB962C8B-B14F-4D97-AF65-F5344CB8AC3E}">
        <p14:creationId xmlns:p14="http://schemas.microsoft.com/office/powerpoint/2010/main" val="1132010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730250" y="2819906"/>
            <a:ext cx="7043208" cy="1523494"/>
          </a:xfrm>
        </p:spPr>
        <p:txBody>
          <a:bodyPr anchor="ctr" anchorCtr="0">
            <a:noAutofit/>
          </a:bodyPr>
          <a:lstStyle>
            <a:lvl1pPr>
              <a:lnSpc>
                <a:spcPct val="90000"/>
              </a:lnSpc>
              <a:defRPr lang="en-US" sz="4400" b="0" kern="1200" cap="none" spc="-15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latin typeface="Segoe" pitchFamily="34" charset="0"/>
                <a:ea typeface="+mn-ea"/>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30250" y="4648200"/>
            <a:ext cx="7043208" cy="461665"/>
          </a:xfrm>
        </p:spPr>
        <p:txBody>
          <a:bodyPr>
            <a:noAutofit/>
          </a:bodyPr>
          <a:lstStyle>
            <a:lvl1pPr marL="0" indent="0" algn="l">
              <a:lnSpc>
                <a:spcPct val="90000"/>
              </a:lnSpc>
              <a:spcBef>
                <a:spcPts val="0"/>
              </a:spcBef>
              <a:buNone/>
              <a:defRPr sz="2500" i="1">
                <a:solidFill>
                  <a:schemeClr val="tx1"/>
                </a:solidFill>
                <a:latin typeface="Segoe Semibold"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970856"/>
            <a:ext cx="7690114" cy="1329595"/>
          </a:xfrm>
          <a:noFill/>
          <a:ln w="9525">
            <a:noFill/>
            <a:miter lim="800000"/>
            <a:headEnd/>
            <a:tailEnd/>
          </a:ln>
        </p:spPr>
        <p:txBody>
          <a:bodyPr vert="horz" wrap="square" lIns="0" tIns="0" rIns="0" bIns="0" numCol="1" rtlCol="0" anchor="t" anchorCtr="0" compatLnSpc="1">
            <a:prstTxWarp prst="textNoShape">
              <a:avLst/>
            </a:prstTxWarp>
            <a:spAutoFit/>
            <a:scene3d>
              <a:camera prst="orthographicFront"/>
              <a:lightRig rig="flat" dir="t"/>
            </a:scene3d>
            <a:sp3d extrusionH="88900" contourW="2540">
              <a:contourClr>
                <a:srgbClr val="F4A234"/>
              </a:contourClr>
            </a:sp3d>
          </a:bodyPr>
          <a:lstStyle>
            <a:lvl1pPr marL="0" indent="0" algn="l">
              <a:buFont typeface="Arial" pitchFamily="34" charset="0"/>
              <a:buNone/>
              <a:defRPr kumimoji="0" lang="en-US" sz="9600" b="1" i="1" u="none" strike="noStrike" kern="1200" cap="none" spc="-300" normalizeH="0" baseline="0" noProof="0" dirty="0" smtClean="0">
                <a:ln w="1143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uLnTx/>
                <a:uFillTx/>
                <a:latin typeface="Segoe" pitchFamily="34" charset="0"/>
                <a:ea typeface="+mn-ea"/>
                <a:cs typeface="+mn-cs"/>
              </a:defRPr>
            </a:lvl1pPr>
          </a:lstStyle>
          <a:p>
            <a:pPr marL="0" lvl="0" indent="0" algn="l" defTabSz="1097280" rtl="0" eaLnBrk="1" fontAlgn="base" latinLnBrk="0" hangingPunct="1">
              <a:lnSpc>
                <a:spcPct val="90000"/>
              </a:lnSpc>
              <a:spcBef>
                <a:spcPct val="20000"/>
              </a:spcBef>
              <a:spcAft>
                <a:spcPct val="0"/>
              </a:spcAft>
              <a:buSzPct val="90000"/>
              <a:buFont typeface="Arial" pitchFamily="34" charset="0"/>
              <a:buNone/>
            </a:pPr>
            <a:r>
              <a:rPr lang="en-US" dirty="0" smtClean="0"/>
              <a:t>click to…</a:t>
            </a:r>
          </a:p>
        </p:txBody>
      </p:sp>
    </p:spTree>
    <p:extLst>
      <p:ext uri="{BB962C8B-B14F-4D97-AF65-F5344CB8AC3E}">
        <p14:creationId xmlns:p14="http://schemas.microsoft.com/office/powerpoint/2010/main" val="221584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363" rtl="0" eaLnBrk="1" latinLnBrk="0" hangingPunct="1">
              <a:lnSpc>
                <a:spcPct val="90000"/>
              </a:lnSpc>
              <a:spcBef>
                <a:spcPct val="0"/>
              </a:spcBef>
              <a:buNone/>
              <a:defRPr lang="en-US" sz="4400" b="0" kern="1200" cap="none" spc="-15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latin typeface="Segoe" pitchFamily="34" charset="0"/>
                <a:ea typeface="+mn-ea"/>
                <a:cs typeface="Arial"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solidFill>
                  <a:schemeClr val="tx1">
                    <a:lumMod val="75000"/>
                    <a:lumOff val="25000"/>
                  </a:schemeClr>
                </a:solidFill>
                <a:latin typeface="Segoe UI" pitchFamily="34" charset="0"/>
                <a:ea typeface="Segoe UI" pitchFamily="34" charset="0"/>
                <a:cs typeface="Segoe UI" pitchFamily="34" charset="0"/>
              </a:defRPr>
            </a:lvl1pPr>
            <a:lvl2pPr>
              <a:lnSpc>
                <a:spcPct val="90000"/>
              </a:lnSpc>
              <a:defRPr>
                <a:solidFill>
                  <a:schemeClr val="tx1">
                    <a:lumMod val="75000"/>
                    <a:lumOff val="25000"/>
                  </a:schemeClr>
                </a:solidFill>
                <a:latin typeface="Segoe UI" pitchFamily="34" charset="0"/>
                <a:ea typeface="Segoe UI" pitchFamily="34" charset="0"/>
                <a:cs typeface="Segoe UI" pitchFamily="34" charset="0"/>
              </a:defRPr>
            </a:lvl2pPr>
            <a:lvl3pPr>
              <a:lnSpc>
                <a:spcPct val="90000"/>
              </a:lnSpc>
              <a:defRPr>
                <a:solidFill>
                  <a:schemeClr val="tx1">
                    <a:lumMod val="75000"/>
                    <a:lumOff val="25000"/>
                  </a:schemeClr>
                </a:solidFill>
              </a:defRPr>
            </a:lvl3pPr>
            <a:lvl4pPr>
              <a:lnSpc>
                <a:spcPct val="90000"/>
              </a:lnSpc>
              <a:defRPr>
                <a:solidFill>
                  <a:schemeClr val="tx1">
                    <a:lumMod val="75000"/>
                    <a:lumOff val="25000"/>
                  </a:schemeClr>
                </a:solidFill>
              </a:defRPr>
            </a:lvl4pPr>
            <a:lvl5pPr>
              <a:lnSpc>
                <a:spcPct val="90000"/>
              </a:lnSpc>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34546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lvl1pPr>
              <a:defRPr sz="3600">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1000" y="1412875"/>
            <a:ext cx="8382000" cy="1618905"/>
          </a:xfrm>
        </p:spPr>
        <p:txBody>
          <a:bodyPr/>
          <a:lstStyle>
            <a:lvl1pPr>
              <a:lnSpc>
                <a:spcPct val="90000"/>
              </a:lnSpc>
              <a:defRPr sz="2400">
                <a:latin typeface="Segoe UI" pitchFamily="34" charset="0"/>
                <a:ea typeface="Segoe UI" pitchFamily="34" charset="0"/>
                <a:cs typeface="Segoe UI" pitchFamily="34" charset="0"/>
              </a:defRPr>
            </a:lvl1pPr>
            <a:lvl2pPr>
              <a:lnSpc>
                <a:spcPct val="90000"/>
              </a:lnSpc>
              <a:defRPr sz="2000">
                <a:latin typeface="Segoe UI" pitchFamily="34" charset="0"/>
                <a:ea typeface="Segoe UI" pitchFamily="34" charset="0"/>
                <a:cs typeface="Segoe UI" pitchFamily="34" charset="0"/>
              </a:defRPr>
            </a:lvl2pPr>
            <a:lvl3pPr>
              <a:lnSpc>
                <a:spcPct val="90000"/>
              </a:lnSpc>
              <a:defRPr sz="1800">
                <a:latin typeface="Segoe UI" pitchFamily="34" charset="0"/>
                <a:ea typeface="Segoe UI" pitchFamily="34" charset="0"/>
                <a:cs typeface="Segoe UI" pitchFamily="34" charset="0"/>
              </a:defRPr>
            </a:lvl3pPr>
            <a:lvl4pPr>
              <a:lnSpc>
                <a:spcPct val="90000"/>
              </a:lnSpc>
              <a:defRPr sz="1800">
                <a:latin typeface="Segoe UI" pitchFamily="34" charset="0"/>
                <a:ea typeface="Segoe UI" pitchFamily="34" charset="0"/>
                <a:cs typeface="Segoe UI" pitchFamily="34" charset="0"/>
              </a:defRPr>
            </a:lvl4pPr>
            <a:lvl5pPr>
              <a:lnSpc>
                <a:spcPct val="90000"/>
              </a:lnSpc>
              <a:defRPr sz="1800">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47837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18668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44981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p:cNvSpPr>
            <a:spLocks noGrp="1"/>
          </p:cNvSpPr>
          <p:nvPr>
            <p:ph type="subTitle" idx="1"/>
          </p:nvPr>
        </p:nvSpPr>
        <p:spPr>
          <a:xfrm>
            <a:off x="457200" y="2895600"/>
            <a:ext cx="5334000" cy="1219200"/>
          </a:xfrm>
        </p:spPr>
        <p:txBody>
          <a:bodyPr>
            <a:normAutofit/>
          </a:bodyPr>
          <a:lstStyle>
            <a:lvl1pPr marL="0" indent="0" algn="l">
              <a:buNone/>
              <a:defRPr sz="2400" baseline="0">
                <a:solidFill>
                  <a:schemeClr val="bg1"/>
                </a:solidFill>
                <a:latin typeface="Segoe"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457200" y="1447800"/>
            <a:ext cx="6400800" cy="1390650"/>
          </a:xfrm>
        </p:spPr>
        <p:txBody>
          <a:bodyPr anchor="t">
            <a:normAutofit/>
          </a:bodyPr>
          <a:lstStyle>
            <a:lvl1pPr algn="l">
              <a:defRPr sz="4000" spc="-100" baseline="0">
                <a:solidFill>
                  <a:schemeClr val="bg1"/>
                </a:solidFill>
              </a:defRPr>
            </a:lvl1pPr>
          </a:lstStyle>
          <a:p>
            <a:r>
              <a:rPr lang="en-US" smtClean="0"/>
              <a:t>Click to edit Master title style</a:t>
            </a:r>
            <a:endParaRPr lang="en-US" dirty="0"/>
          </a:p>
        </p:txBody>
      </p:sp>
      <p:sp>
        <p:nvSpPr>
          <p:cNvPr id="8" name="Rectangle 7"/>
          <p:cNvSpPr/>
          <p:nvPr userDrawn="1"/>
        </p:nvSpPr>
        <p:spPr>
          <a:xfrm>
            <a:off x="2362200" y="6400800"/>
            <a:ext cx="6781800"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1" name="Picture 10"/>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2362200" y="5943600"/>
            <a:ext cx="3090545" cy="323850"/>
          </a:xfrm>
          <a:prstGeom prst="rect">
            <a:avLst/>
          </a:prstGeom>
          <a:noFill/>
          <a:ln w="9525">
            <a:noFill/>
            <a:miter lim="800000"/>
            <a:headEnd/>
            <a:tailEnd/>
          </a:ln>
        </p:spPr>
      </p:pic>
      <p:pic>
        <p:nvPicPr>
          <p:cNvPr id="13" name="Picture 12"/>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5694713" y="5941695"/>
            <a:ext cx="3112770" cy="325755"/>
          </a:xfrm>
          <a:prstGeom prst="rect">
            <a:avLst/>
          </a:prstGeom>
          <a:noFill/>
          <a:ln w="9525">
            <a:noFill/>
            <a:miter lim="800000"/>
            <a:headEnd/>
            <a:tailEnd/>
          </a:ln>
        </p:spPr>
      </p:pic>
    </p:spTree>
    <p:extLst>
      <p:ext uri="{BB962C8B-B14F-4D97-AF65-F5344CB8AC3E}">
        <p14:creationId xmlns:p14="http://schemas.microsoft.com/office/powerpoint/2010/main" val="8286651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92737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384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chemeClr val="bg2"/>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bg1"/>
              </a:buClr>
              <a:buSzPct val="70000"/>
              <a:buFont typeface="Wingdings" pitchFamily="2" charset="2"/>
              <a:buChar char="l"/>
              <a:defRPr>
                <a:solidFill>
                  <a:schemeClr val="bg1"/>
                </a:solidFill>
              </a:defRPr>
            </a:lvl1pPr>
            <a:lvl2pPr>
              <a:buClr>
                <a:schemeClr val="bg1"/>
              </a:buClr>
              <a:buSzPct val="70000"/>
              <a:buFont typeface="Wingdings" pitchFamily="2" charset="2"/>
              <a:buChar char="l"/>
              <a:defRPr>
                <a:solidFill>
                  <a:schemeClr val="bg1"/>
                </a:solidFill>
              </a:defRPr>
            </a:lvl2pPr>
            <a:lvl3pPr>
              <a:buClr>
                <a:schemeClr val="bg1"/>
              </a:buClr>
              <a:buSzPct val="70000"/>
              <a:buFont typeface="Wingdings" pitchFamily="2" charset="2"/>
              <a:buChar char="l"/>
              <a:defRPr>
                <a:solidFill>
                  <a:schemeClr val="bg1"/>
                </a:solidFill>
              </a:defRPr>
            </a:lvl3pPr>
            <a:lvl4pPr>
              <a:buClr>
                <a:schemeClr val="bg1"/>
              </a:buClr>
              <a:buSzPct val="70000"/>
              <a:buFont typeface="Wingdings" pitchFamily="2" charset="2"/>
              <a:buChar char="l"/>
              <a:defRPr>
                <a:solidFill>
                  <a:schemeClr val="bg1"/>
                </a:solidFill>
              </a:defRPr>
            </a:lvl4pPr>
            <a:lvl5pPr>
              <a:buClr>
                <a:schemeClr val="bg1"/>
              </a:buClr>
              <a:buSzPct val="70000"/>
              <a:buFont typeface="Wingdings" pitchFamily="2" charset="2"/>
              <a:buChar char="l"/>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extLst>
      <p:ext uri="{BB962C8B-B14F-4D97-AF65-F5344CB8AC3E}">
        <p14:creationId xmlns:p14="http://schemas.microsoft.com/office/powerpoint/2010/main" val="673705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normAutofit/>
          </a:bodyPr>
          <a:lstStyle>
            <a:lvl1pPr algn="l">
              <a:defRPr sz="3200" cap="all" baseline="0"/>
            </a:lvl1pPr>
          </a:lstStyle>
          <a:p>
            <a:r>
              <a:rPr lang="en-US" smtClean="0"/>
              <a:t>Click to edit Master title style</a:t>
            </a:r>
            <a:endParaRPr lang="en-US"/>
          </a:p>
        </p:txBody>
      </p:sp>
      <p:sp>
        <p:nvSpPr>
          <p:cNvPr id="9" name="Text Placeholder 8"/>
          <p:cNvSpPr>
            <a:spLocks noGrp="1"/>
          </p:cNvSpPr>
          <p:nvPr>
            <p:ph type="body" sz="quarter" idx="10" hasCustomPrompt="1"/>
          </p:nvPr>
        </p:nvSpPr>
        <p:spPr>
          <a:xfrm>
            <a:off x="457200" y="152400"/>
            <a:ext cx="8229600" cy="381000"/>
          </a:xfrm>
        </p:spPr>
        <p:txBody>
          <a:bodyPr>
            <a:noAutofit/>
          </a:bodyPr>
          <a:lstStyle>
            <a:lvl1pPr algn="ctr">
              <a:defRPr sz="2200" b="1" cap="small" baseline="0"/>
            </a:lvl1pPr>
          </a:lstStyle>
          <a:p>
            <a:pPr lvl="0"/>
            <a:r>
              <a:rPr lang="en-US" dirty="0" smtClean="0"/>
              <a:t>Hidden Slide—Please Read</a:t>
            </a:r>
            <a:endParaRPr lang="en-US" dirty="0"/>
          </a:p>
        </p:txBody>
      </p:sp>
      <p:sp>
        <p:nvSpPr>
          <p:cNvPr id="11" name="Content Placeholder 10"/>
          <p:cNvSpPr>
            <a:spLocks noGrp="1"/>
          </p:cNvSpPr>
          <p:nvPr>
            <p:ph sz="quarter" idx="11"/>
          </p:nvPr>
        </p:nvSpPr>
        <p:spPr>
          <a:xfrm>
            <a:off x="457200" y="1524000"/>
            <a:ext cx="8229600" cy="4876800"/>
          </a:xfrm>
        </p:spPr>
        <p:txBody>
          <a:bodyPr/>
          <a:lstStyle>
            <a:lvl1pPr>
              <a:defRPr sz="2800"/>
            </a:lvl1pPr>
            <a:lvl2pPr>
              <a:defRPr sz="24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14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p:cNvSpPr>
            <a:spLocks noGrp="1"/>
          </p:cNvSpPr>
          <p:nvPr>
            <p:ph type="subTitle" idx="1"/>
          </p:nvPr>
        </p:nvSpPr>
        <p:spPr>
          <a:xfrm>
            <a:off x="457200" y="2895600"/>
            <a:ext cx="5334000" cy="1219200"/>
          </a:xfrm>
        </p:spPr>
        <p:txBody>
          <a:bodyPr>
            <a:normAutofit/>
          </a:bodyPr>
          <a:lstStyle>
            <a:lvl1pPr marL="0" indent="0" algn="l">
              <a:buNone/>
              <a:defRPr sz="2400" baseline="0">
                <a:solidFill>
                  <a:schemeClr val="bg1"/>
                </a:solidFill>
                <a:latin typeface="Segoe"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457200" y="1447800"/>
            <a:ext cx="6400800" cy="1390650"/>
          </a:xfrm>
        </p:spPr>
        <p:txBody>
          <a:bodyPr anchor="t">
            <a:normAutofit/>
          </a:bodyPr>
          <a:lstStyle>
            <a:lvl1pPr algn="l">
              <a:defRPr sz="4000" spc="-100" baseline="0">
                <a:solidFill>
                  <a:schemeClr val="bg1"/>
                </a:solidFill>
              </a:defRPr>
            </a:lvl1pPr>
          </a:lstStyle>
          <a:p>
            <a:r>
              <a:rPr lang="en-US" smtClean="0"/>
              <a:t>Click to edit Master title style</a:t>
            </a:r>
            <a:endParaRPr lang="en-US" dirty="0"/>
          </a:p>
        </p:txBody>
      </p:sp>
      <p:sp>
        <p:nvSpPr>
          <p:cNvPr id="6" name="Rectangle 5"/>
          <p:cNvSpPr/>
          <p:nvPr/>
        </p:nvSpPr>
        <p:spPr>
          <a:xfrm>
            <a:off x="2362200" y="6400800"/>
            <a:ext cx="6781800"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bwMode="auto">
          <a:xfrm>
            <a:off x="2362200" y="5943600"/>
            <a:ext cx="3090545" cy="323850"/>
          </a:xfrm>
          <a:prstGeom prst="rect">
            <a:avLst/>
          </a:prstGeom>
          <a:noFill/>
          <a:ln w="9525">
            <a:noFill/>
            <a:miter lim="800000"/>
            <a:headEnd/>
            <a:tailEnd/>
          </a:ln>
        </p:spPr>
      </p:pic>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bwMode="auto">
          <a:xfrm>
            <a:off x="5694713" y="5941695"/>
            <a:ext cx="3112770" cy="325755"/>
          </a:xfrm>
          <a:prstGeom prst="rect">
            <a:avLst/>
          </a:prstGeom>
          <a:noFill/>
          <a:ln w="9525">
            <a:noFill/>
            <a:miter lim="800000"/>
            <a:headEnd/>
            <a:tailEnd/>
          </a:ln>
        </p:spPr>
      </p:pic>
    </p:spTree>
    <p:extLst>
      <p:ext uri="{BB962C8B-B14F-4D97-AF65-F5344CB8AC3E}">
        <p14:creationId xmlns:p14="http://schemas.microsoft.com/office/powerpoint/2010/main" val="26332808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414587"/>
            <a:ext cx="7507287" cy="1362075"/>
          </a:xfrm>
        </p:spPr>
        <p:txBody>
          <a:bodyPr anchor="t">
            <a:normAutofit/>
          </a:bodyPr>
          <a:lstStyle>
            <a:lvl1pPr algn="l">
              <a:defRPr sz="36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914400"/>
            <a:ext cx="7507287" cy="1500187"/>
          </a:xfrm>
        </p:spPr>
        <p:txBody>
          <a:bodyPr anchor="b">
            <a:normAutofit/>
          </a:bodyPr>
          <a:lstStyle>
            <a:lvl1pPr marL="0" indent="0">
              <a:buNone/>
              <a:defRPr sz="2400">
                <a:solidFill>
                  <a:schemeClr val="tx1">
                    <a:lumMod val="65000"/>
                    <a:lumOff val="35000"/>
                  </a:schemeClr>
                </a:solidFill>
                <a:latin typeface="Segoe" pitchFamily="34" charset="0"/>
                <a:cs typeface="Segoe UI"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257800"/>
            <a:ext cx="9144000" cy="1600200"/>
          </a:xfrm>
          <a:prstGeom prst="rect">
            <a:avLst/>
          </a:prstGeom>
        </p:spPr>
      </p:pic>
      <p:cxnSp>
        <p:nvCxnSpPr>
          <p:cNvPr id="16" name="Straight Connector 15"/>
          <p:cNvCxnSpPr/>
          <p:nvPr/>
        </p:nvCxnSpPr>
        <p:spPr>
          <a:xfrm>
            <a:off x="0" y="5257800"/>
            <a:ext cx="9144000" cy="0"/>
          </a:xfrm>
          <a:prstGeom prst="line">
            <a:avLst/>
          </a:prstGeom>
          <a:ln w="254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2362200" y="6400800"/>
            <a:ext cx="6781800"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8" name="Picture 17"/>
          <p:cNvPicPr/>
          <p:nvPr/>
        </p:nvPicPr>
        <p:blipFill>
          <a:blip r:embed="rId3" cstate="print">
            <a:extLst>
              <a:ext uri="{28A0092B-C50C-407E-A947-70E740481C1C}">
                <a14:useLocalDpi xmlns:a14="http://schemas.microsoft.com/office/drawing/2010/main" val="0"/>
              </a:ext>
            </a:extLst>
          </a:blip>
          <a:stretch>
            <a:fillRect/>
          </a:stretch>
        </p:blipFill>
        <p:spPr bwMode="auto">
          <a:xfrm>
            <a:off x="2362200" y="5943600"/>
            <a:ext cx="3090545" cy="323850"/>
          </a:xfrm>
          <a:prstGeom prst="rect">
            <a:avLst/>
          </a:prstGeom>
          <a:noFill/>
          <a:ln w="9525">
            <a:noFill/>
            <a:miter lim="800000"/>
            <a:headEnd/>
            <a:tailEnd/>
          </a:ln>
        </p:spPr>
      </p:pic>
      <p:pic>
        <p:nvPicPr>
          <p:cNvPr id="19" name="Picture 18"/>
          <p:cNvPicPr/>
          <p:nvPr/>
        </p:nvPicPr>
        <p:blipFill>
          <a:blip r:embed="rId4" cstate="print">
            <a:extLst>
              <a:ext uri="{28A0092B-C50C-407E-A947-70E740481C1C}">
                <a14:useLocalDpi xmlns:a14="http://schemas.microsoft.com/office/drawing/2010/main" val="0"/>
              </a:ext>
            </a:extLst>
          </a:blip>
          <a:stretch>
            <a:fillRect/>
          </a:stretch>
        </p:blipFill>
        <p:spPr bwMode="auto">
          <a:xfrm>
            <a:off x="5694713" y="5941695"/>
            <a:ext cx="3112770" cy="325755"/>
          </a:xfrm>
          <a:prstGeom prst="rect">
            <a:avLst/>
          </a:prstGeom>
          <a:noFill/>
          <a:ln w="9525">
            <a:noFill/>
            <a:miter lim="800000"/>
            <a:headEnd/>
            <a:tailEnd/>
          </a:ln>
        </p:spPr>
      </p:pic>
    </p:spTree>
    <p:extLst>
      <p:ext uri="{BB962C8B-B14F-4D97-AF65-F5344CB8AC3E}">
        <p14:creationId xmlns:p14="http://schemas.microsoft.com/office/powerpoint/2010/main" val="29009008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774032"/>
          </a:xfrm>
        </p:spPr>
        <p:txBody>
          <a:bodyPr/>
          <a:lstStyle/>
          <a:p>
            <a:r>
              <a:rPr lang="en-US" dirty="0" smtClean="0"/>
              <a:t>Click to edit Master title style</a:t>
            </a: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26659"/>
            <a:ext cx="9144000" cy="531341"/>
          </a:xfrm>
          <a:prstGeom prst="rect">
            <a:avLst/>
          </a:prstGeom>
        </p:spPr>
      </p:pic>
      <p:cxnSp>
        <p:nvCxnSpPr>
          <p:cNvPr id="15" name="Straight Connector 14"/>
          <p:cNvCxnSpPr/>
          <p:nvPr userDrawn="1"/>
        </p:nvCxnSpPr>
        <p:spPr>
          <a:xfrm>
            <a:off x="0" y="6326659"/>
            <a:ext cx="9144000" cy="0"/>
          </a:xfrm>
          <a:prstGeom prst="line">
            <a:avLst/>
          </a:prstGeom>
          <a:ln w="127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4419600" y="6768165"/>
            <a:ext cx="4724399"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7" name="Picture 2" descr="C:\Users\miclew\Desktop\SMB\Logos\ws-SmBiz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500134" y="6415881"/>
            <a:ext cx="1504121" cy="309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14655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0" indent="0">
              <a:buNone/>
              <a:defRPr>
                <a:latin typeface="Segoe UI" pitchFamily="34" charset="0"/>
                <a:cs typeface="Segoe UI" pitchFamily="34" charset="0"/>
              </a:defRPr>
            </a:lvl1pPr>
            <a:lvl2pPr marL="274320" indent="-274320">
              <a:buClr>
                <a:schemeClr val="tx2"/>
              </a:buClr>
              <a:buFont typeface="Wingdings" pitchFamily="2" charset="2"/>
              <a:buChar char="§"/>
              <a:defRPr>
                <a:latin typeface="Segoe UI" pitchFamily="34" charset="0"/>
                <a:cs typeface="Segoe UI" pitchFamily="34" charset="0"/>
              </a:defRPr>
            </a:lvl2pPr>
            <a:lvl3pPr marL="548640" indent="-274320">
              <a:spcBef>
                <a:spcPts val="400"/>
              </a:spcBef>
              <a:buClr>
                <a:schemeClr val="tx2"/>
              </a:buClr>
              <a:buFont typeface="Wingdings" pitchFamily="2" charset="2"/>
              <a:buChar char="§"/>
              <a:defRPr>
                <a:latin typeface="Segoe UI" pitchFamily="34" charset="0"/>
                <a:cs typeface="Segoe UI" pitchFamily="34" charset="0"/>
              </a:defRPr>
            </a:lvl3pPr>
            <a:lvl4pPr marL="822960" indent="-274320">
              <a:spcBef>
                <a:spcPts val="400"/>
              </a:spcBef>
              <a:buClr>
                <a:schemeClr val="tx2"/>
              </a:buClr>
              <a:buFont typeface="Wingdings" pitchFamily="2" charset="2"/>
              <a:buChar char="§"/>
              <a:defRPr>
                <a:latin typeface="Segoe UI" pitchFamily="34" charset="0"/>
                <a:cs typeface="Segoe UI" pitchFamily="34" charset="0"/>
              </a:defRPr>
            </a:lvl4pPr>
            <a:lvl5pPr marL="1097280" indent="-274320">
              <a:spcBef>
                <a:spcPts val="400"/>
              </a:spcBef>
              <a:buClr>
                <a:schemeClr val="tx2"/>
              </a:buClr>
              <a:buFont typeface="Wingdings" pitchFamily="2" charset="2"/>
              <a:buChar char="§"/>
              <a:defRPr>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26659"/>
            <a:ext cx="9144000" cy="531341"/>
          </a:xfrm>
          <a:prstGeom prst="rect">
            <a:avLst/>
          </a:prstGeom>
        </p:spPr>
      </p:pic>
      <p:cxnSp>
        <p:nvCxnSpPr>
          <p:cNvPr id="16" name="Straight Connector 15"/>
          <p:cNvCxnSpPr/>
          <p:nvPr userDrawn="1"/>
        </p:nvCxnSpPr>
        <p:spPr>
          <a:xfrm>
            <a:off x="0" y="6326659"/>
            <a:ext cx="9144000" cy="0"/>
          </a:xfrm>
          <a:prstGeom prst="line">
            <a:avLst/>
          </a:prstGeom>
          <a:ln w="127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8" name="Rectangle 17"/>
          <p:cNvSpPr/>
          <p:nvPr userDrawn="1"/>
        </p:nvSpPr>
        <p:spPr>
          <a:xfrm>
            <a:off x="4419600" y="6768165"/>
            <a:ext cx="4724399"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9" name="Picture 2" descr="C:\Users\miclew\Desktop\SMB\Logos\ws-SmBiz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500134" y="6415881"/>
            <a:ext cx="1504121" cy="309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219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Blank (with logo)">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26659"/>
            <a:ext cx="9144000" cy="531341"/>
          </a:xfrm>
          <a:prstGeom prst="rect">
            <a:avLst/>
          </a:prstGeom>
        </p:spPr>
      </p:pic>
      <p:cxnSp>
        <p:nvCxnSpPr>
          <p:cNvPr id="14" name="Straight Connector 13"/>
          <p:cNvCxnSpPr/>
          <p:nvPr userDrawn="1"/>
        </p:nvCxnSpPr>
        <p:spPr>
          <a:xfrm>
            <a:off x="0" y="6326659"/>
            <a:ext cx="9144000" cy="0"/>
          </a:xfrm>
          <a:prstGeom prst="line">
            <a:avLst/>
          </a:prstGeom>
          <a:ln w="127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4419600" y="6768165"/>
            <a:ext cx="4724399"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6" name="Picture 2" descr="C:\Users\miclew\Desktop\SMB\Logos\ws-SmBiz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500134" y="6415881"/>
            <a:ext cx="1504121" cy="309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285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no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54148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414587"/>
            <a:ext cx="7507287" cy="1362075"/>
          </a:xfrm>
        </p:spPr>
        <p:txBody>
          <a:bodyPr anchor="t">
            <a:normAutofit/>
          </a:bodyPr>
          <a:lstStyle>
            <a:lvl1pPr algn="l">
              <a:defRPr sz="36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914400"/>
            <a:ext cx="7507287" cy="1500187"/>
          </a:xfrm>
        </p:spPr>
        <p:txBody>
          <a:bodyPr anchor="b">
            <a:normAutofit/>
          </a:bodyPr>
          <a:lstStyle>
            <a:lvl1pPr marL="0" indent="0">
              <a:buNone/>
              <a:defRPr sz="2400">
                <a:solidFill>
                  <a:schemeClr val="tx1">
                    <a:lumMod val="65000"/>
                    <a:lumOff val="35000"/>
                  </a:schemeClr>
                </a:solidFill>
                <a:latin typeface="Segoe" pitchFamily="34" charset="0"/>
                <a:cs typeface="Segoe UI"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257800"/>
            <a:ext cx="9144000" cy="1600200"/>
          </a:xfrm>
          <a:prstGeom prst="rect">
            <a:avLst/>
          </a:prstGeom>
        </p:spPr>
      </p:pic>
      <p:cxnSp>
        <p:nvCxnSpPr>
          <p:cNvPr id="16" name="Straight Connector 15"/>
          <p:cNvCxnSpPr/>
          <p:nvPr/>
        </p:nvCxnSpPr>
        <p:spPr>
          <a:xfrm>
            <a:off x="0" y="5257800"/>
            <a:ext cx="9144000" cy="0"/>
          </a:xfrm>
          <a:prstGeom prst="line">
            <a:avLst/>
          </a:prstGeom>
          <a:ln w="254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2362200" y="6400800"/>
            <a:ext cx="6781800"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12"/>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2362200" y="5943600"/>
            <a:ext cx="3090545" cy="323850"/>
          </a:xfrm>
          <a:prstGeom prst="rect">
            <a:avLst/>
          </a:prstGeom>
          <a:noFill/>
          <a:ln w="9525">
            <a:noFill/>
            <a:miter lim="800000"/>
            <a:headEnd/>
            <a:tailEnd/>
          </a:ln>
        </p:spPr>
      </p:pic>
      <p:pic>
        <p:nvPicPr>
          <p:cNvPr id="14" name="Picture 13"/>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5694713" y="5941695"/>
            <a:ext cx="3112770" cy="325755"/>
          </a:xfrm>
          <a:prstGeom prst="rect">
            <a:avLst/>
          </a:prstGeom>
          <a:noFill/>
          <a:ln w="9525">
            <a:noFill/>
            <a:miter lim="800000"/>
            <a:headEnd/>
            <a:tailEnd/>
          </a:ln>
        </p:spPr>
      </p:pic>
    </p:spTree>
    <p:extLst>
      <p:ext uri="{BB962C8B-B14F-4D97-AF65-F5344CB8AC3E}">
        <p14:creationId xmlns:p14="http://schemas.microsoft.com/office/powerpoint/2010/main" val="25147576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Black Notes slide Layou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100000"/>
              <a:buFont typeface="Arial" pitchFamily="34" charset="0"/>
              <a:buChar char="•"/>
              <a:defRPr>
                <a:gradFill>
                  <a:gsLst>
                    <a:gs pos="0">
                      <a:srgbClr val="FFFFFF"/>
                    </a:gs>
                    <a:gs pos="86000">
                      <a:srgbClr val="FFFFFF"/>
                    </a:gs>
                  </a:gsLst>
                  <a:lin ang="5400000" scaled="0"/>
                </a:gradFill>
              </a:defRPr>
            </a:lvl1pPr>
            <a:lvl2pPr>
              <a:buClr>
                <a:srgbClr val="FFFFFF"/>
              </a:buClr>
              <a:buSzPct val="100000"/>
              <a:buFont typeface="Arial" pitchFamily="34" charset="0"/>
              <a:buChar char="•"/>
              <a:defRPr>
                <a:gradFill>
                  <a:gsLst>
                    <a:gs pos="0">
                      <a:srgbClr val="FFFFFF"/>
                    </a:gs>
                    <a:gs pos="86000">
                      <a:srgbClr val="FFFFFF"/>
                    </a:gs>
                  </a:gsLst>
                  <a:lin ang="5400000" scaled="0"/>
                </a:gradFill>
              </a:defRPr>
            </a:lvl2pPr>
            <a:lvl3pPr>
              <a:buClr>
                <a:srgbClr val="FFFFFF"/>
              </a:buClr>
              <a:buSzPct val="100000"/>
              <a:buFont typeface="Arial" pitchFamily="34" charset="0"/>
              <a:buChar char="•"/>
              <a:defRPr>
                <a:gradFill>
                  <a:gsLst>
                    <a:gs pos="0">
                      <a:srgbClr val="FFFFFF"/>
                    </a:gs>
                    <a:gs pos="86000">
                      <a:srgbClr val="FFFFFF"/>
                    </a:gs>
                  </a:gsLst>
                  <a:lin ang="5400000" scaled="0"/>
                </a:gradFill>
              </a:defRPr>
            </a:lvl3pPr>
            <a:lvl4pPr>
              <a:buClr>
                <a:srgbClr val="FFFFFF"/>
              </a:buClr>
              <a:buSzPct val="100000"/>
              <a:buFont typeface="Arial" pitchFamily="34" charset="0"/>
              <a:buChar char="•"/>
              <a:defRPr>
                <a:gradFill>
                  <a:gsLst>
                    <a:gs pos="0">
                      <a:srgbClr val="FFFFFF"/>
                    </a:gs>
                    <a:gs pos="86000">
                      <a:srgbClr val="FFFFFF"/>
                    </a:gs>
                  </a:gsLst>
                  <a:lin ang="5400000" scaled="0"/>
                </a:gradFill>
              </a:defRPr>
            </a:lvl4pPr>
            <a:lvl5pPr>
              <a:buClr>
                <a:srgbClr val="FFFFFF"/>
              </a:buClr>
              <a:buSzPct val="100000"/>
              <a:buFont typeface="Arial" pitchFamily="34" charset="0"/>
              <a:buChar char="•"/>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53404380"/>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10" name="Picture 9" descr="Title_bar_light_YELLOW.png"/>
          <p:cNvPicPr>
            <a:picLocks noChangeAspect="1"/>
          </p:cNvPicPr>
          <p:nvPr/>
        </p:nvPicPr>
        <p:blipFill>
          <a:blip r:embed="rId3" cstate="print"/>
          <a:stretch>
            <a:fillRect/>
          </a:stretch>
        </p:blipFill>
        <p:spPr>
          <a:xfrm>
            <a:off x="0" y="4133850"/>
            <a:ext cx="9144000" cy="2724150"/>
          </a:xfrm>
          <a:prstGeom prst="rect">
            <a:avLst/>
          </a:prstGeom>
        </p:spPr>
      </p:pic>
      <p:pic>
        <p:nvPicPr>
          <p:cNvPr id="7" name="Picture 6" descr="Title_bar_light_YELLOW.png"/>
          <p:cNvPicPr>
            <a:picLocks noChangeAspect="1"/>
          </p:cNvPicPr>
          <p:nvPr/>
        </p:nvPicPr>
        <p:blipFill>
          <a:blip r:embed="rId3" cstate="print"/>
          <a:stretch>
            <a:fillRect/>
          </a:stretch>
        </p:blipFill>
        <p:spPr>
          <a:xfrm>
            <a:off x="0" y="4133850"/>
            <a:ext cx="9144000" cy="2724150"/>
          </a:xfrm>
          <a:prstGeom prst="rect">
            <a:avLst/>
          </a:prstGeom>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n w="3175">
                  <a:noFill/>
                </a:ln>
                <a:solidFill>
                  <a:schemeClr val="accent1"/>
                </a:solidFill>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730249" y="4344988"/>
            <a:ext cx="7681913" cy="1141412"/>
          </a:xfrm>
        </p:spPr>
        <p:txBody>
          <a:bodyPr>
            <a:noAutofit/>
          </a:bodyPr>
          <a:lstStyle>
            <a:lvl1pPr marL="0" indent="0" algn="l">
              <a:lnSpc>
                <a:spcPct val="90000"/>
              </a:lnSpc>
              <a:spcBef>
                <a:spcPts val="0"/>
              </a:spcBef>
              <a:buNone/>
              <a:defRPr sz="3200">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z="2500" dirty="0" smtClean="0"/>
              <a:t>Presenter Name</a:t>
            </a:r>
          </a:p>
          <a:p>
            <a:r>
              <a:rPr lang="en-US" sz="2500" dirty="0" smtClean="0"/>
              <a:t>Microsoft Corporation</a:t>
            </a:r>
            <a:endParaRPr lang="en-US" dirty="0"/>
          </a:p>
        </p:txBody>
      </p:sp>
    </p:spTree>
    <p:extLst>
      <p:ext uri="{BB962C8B-B14F-4D97-AF65-F5344CB8AC3E}">
        <p14:creationId xmlns:p14="http://schemas.microsoft.com/office/powerpoint/2010/main" val="3575409630"/>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Agenda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30188"/>
            <a:ext cx="8382000" cy="664797"/>
          </a:xfrm>
        </p:spPr>
        <p:txBody>
          <a:bodyPr/>
          <a:lstStyle>
            <a:lvl1pPr>
              <a:defRPr lang="en-US" smtClean="0">
                <a:solidFill>
                  <a:schemeClr val="accent1"/>
                </a:solidFill>
                <a:effectLst>
                  <a:outerShdw blurRad="38100" dist="38100" dir="2700000" algn="tl">
                    <a:srgbClr val="000000">
                      <a:alpha val="43137"/>
                    </a:srgbClr>
                  </a:outerShdw>
                </a:effectLst>
              </a:defRPr>
            </a:lvl1pPr>
          </a:lstStyle>
          <a:p>
            <a:r>
              <a:rPr lang="en-US" dirty="0" smtClean="0">
                <a:solidFill>
                  <a:schemeClr val="accent1"/>
                </a:solidFill>
                <a:effectLst>
                  <a:outerShdw blurRad="38100" dist="38100" dir="2700000" algn="tl">
                    <a:srgbClr val="000000">
                      <a:alpha val="43137"/>
                    </a:srgbClr>
                  </a:outerShdw>
                </a:effectLst>
                <a:latin typeface="+mj-lt"/>
              </a:rPr>
              <a:t>Agenda</a:t>
            </a:r>
            <a:endParaRPr lang="en-US" dirty="0"/>
          </a:p>
        </p:txBody>
      </p:sp>
      <p:sp>
        <p:nvSpPr>
          <p:cNvPr id="6" name="Text Placeholder 5"/>
          <p:cNvSpPr>
            <a:spLocks noGrp="1"/>
          </p:cNvSpPr>
          <p:nvPr>
            <p:ph type="body" sz="quarter" idx="10" hasCustomPrompt="1"/>
          </p:nvPr>
        </p:nvSpPr>
        <p:spPr>
          <a:xfrm>
            <a:off x="381000" y="1411552"/>
            <a:ext cx="8382000" cy="926920"/>
          </a:xfrm>
        </p:spPr>
        <p:txBody>
          <a:bodyPr/>
          <a:lstStyle>
            <a:lvl1pPr>
              <a:lnSpc>
                <a:spcPct val="90000"/>
              </a:lnSpc>
              <a:buSzPct val="130000"/>
              <a:buFont typeface="Arial" pitchFamily="34" charset="0"/>
              <a:buChar char="•"/>
              <a:defRPr sz="3200"/>
            </a:lvl1pPr>
            <a:lvl2pPr algn="l" defTabSz="914363" rtl="0" eaLnBrk="1" latinLnBrk="0" hangingPunct="1">
              <a:lnSpc>
                <a:spcPct val="90000"/>
              </a:lnSpc>
              <a:spcBef>
                <a:spcPct val="20000"/>
              </a:spcBef>
              <a:buClr>
                <a:srgbClr val="777777"/>
              </a:buClr>
              <a:buSzPct val="100000"/>
              <a:buFont typeface="Segoe" pitchFamily="34" charset="0"/>
              <a:buChar char="−"/>
              <a:defRPr lang="en-US" sz="2800" kern="1200" dirty="0" smtClean="0">
                <a:solidFill>
                  <a:schemeClr val="tx1"/>
                </a:solidFill>
                <a:latin typeface="+mn-lt"/>
                <a:ea typeface="+mn-ea"/>
                <a:cs typeface="+mn-cs"/>
              </a:defRPr>
            </a:lvl2pPr>
            <a:lvl3pPr algn="l" defTabSz="914363" rtl="0" eaLnBrk="1" latinLnBrk="0" hangingPunct="1">
              <a:lnSpc>
                <a:spcPct val="90000"/>
              </a:lnSpc>
              <a:spcBef>
                <a:spcPct val="20000"/>
              </a:spcBef>
              <a:buClr>
                <a:srgbClr val="777777"/>
              </a:buClr>
              <a:buSzPct val="100000"/>
              <a:buFont typeface="Segoe" pitchFamily="34" charset="0"/>
              <a:buChar char="−"/>
              <a:defRPr lang="en-US" sz="2400" kern="1200" dirty="0" smtClean="0">
                <a:solidFill>
                  <a:schemeClr val="tx1"/>
                </a:solidFill>
                <a:latin typeface="+mn-lt"/>
                <a:ea typeface="+mn-ea"/>
                <a:cs typeface="+mn-cs"/>
              </a:defRPr>
            </a:lvl3pPr>
            <a:lvl4pPr algn="l" defTabSz="914363" rtl="0" eaLnBrk="1" latinLnBrk="0" hangingPunct="1">
              <a:lnSpc>
                <a:spcPct val="90000"/>
              </a:lnSpc>
              <a:spcBef>
                <a:spcPct val="20000"/>
              </a:spcBef>
              <a:buClr>
                <a:srgbClr val="777777"/>
              </a:buClr>
              <a:buSzPct val="100000"/>
              <a:buFont typeface="Segoe" pitchFamily="34" charset="0"/>
              <a:buChar char="−"/>
              <a:defRPr lang="en-US" sz="2400" kern="1200" dirty="0" smtClean="0">
                <a:solidFill>
                  <a:schemeClr val="tx1"/>
                </a:solidFill>
                <a:latin typeface="+mn-lt"/>
                <a:ea typeface="+mn-ea"/>
                <a:cs typeface="+mn-cs"/>
              </a:defRPr>
            </a:lvl4pPr>
            <a:lvl5pPr algn="l" defTabSz="914363" rtl="0" eaLnBrk="1" latinLnBrk="0" hangingPunct="1">
              <a:lnSpc>
                <a:spcPct val="90000"/>
              </a:lnSpc>
              <a:spcBef>
                <a:spcPct val="20000"/>
              </a:spcBef>
              <a:buClr>
                <a:srgbClr val="777777"/>
              </a:buClr>
              <a:buSzPct val="100000"/>
              <a:buFont typeface="Segoe" pitchFamily="34" charset="0"/>
              <a:buChar char="−"/>
              <a:defRPr lang="en-US" sz="2400" kern="1200" dirty="0">
                <a:solidFill>
                  <a:schemeClr val="tx1"/>
                </a:solidFill>
                <a:latin typeface="+mn-lt"/>
                <a:ea typeface="+mn-ea"/>
                <a:cs typeface="+mn-cs"/>
              </a:defRPr>
            </a:lvl5pPr>
          </a:lstStyle>
          <a:p>
            <a:pPr marL="396875" indent="-396875" eaLnBrk="0" hangingPunct="0">
              <a:spcBef>
                <a:spcPts val="75"/>
              </a:spcBef>
              <a:buSzPct val="80000"/>
              <a:buBlip>
                <a:blip r:embed="rId2"/>
              </a:buBlip>
              <a:defRPr/>
            </a:pPr>
            <a:r>
              <a:rPr lang="en-US" sz="3300" dirty="0" smtClean="0">
                <a:latin typeface="+mn-lt"/>
              </a:rPr>
              <a:t>Example of main bullet point</a:t>
            </a:r>
          </a:p>
          <a:p>
            <a:pPr marL="396875" indent="-396875" eaLnBrk="0" hangingPunct="0">
              <a:spcBef>
                <a:spcPts val="75"/>
              </a:spcBef>
              <a:buSzPct val="80000"/>
              <a:buBlip>
                <a:blip r:embed="rId2"/>
              </a:buBlip>
              <a:defRPr/>
            </a:pPr>
            <a:r>
              <a:rPr lang="en-US" sz="3300" dirty="0" smtClean="0"/>
              <a:t>Example of main bullet point </a:t>
            </a:r>
            <a:endParaRPr lang="en-US" sz="3300" dirty="0">
              <a:latin typeface="+mn-lt"/>
            </a:endParaRPr>
          </a:p>
        </p:txBody>
      </p:sp>
    </p:spTree>
    <p:extLst>
      <p:ext uri="{BB962C8B-B14F-4D97-AF65-F5344CB8AC3E}">
        <p14:creationId xmlns:p14="http://schemas.microsoft.com/office/powerpoint/2010/main" val="3497114784"/>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30188"/>
            <a:ext cx="8382000" cy="1163395"/>
          </a:xfrm>
        </p:spPr>
        <p:txBody>
          <a:bodyPr/>
          <a:lstStyle>
            <a:lvl1pPr>
              <a:defRPr sz="4800"/>
            </a:lvl1pPr>
          </a:lstStyle>
          <a:p>
            <a:r>
              <a:rPr lang="en-US" dirty="0" smtClean="0">
                <a:solidFill>
                  <a:schemeClr val="tx1"/>
                </a:solidFill>
              </a:rPr>
              <a:t>Title</a:t>
            </a:r>
            <a:r>
              <a:rPr lang="en-US" dirty="0" smtClean="0"/>
              <a:t/>
            </a:r>
            <a:br>
              <a:rPr lang="en-US" dirty="0" smtClean="0"/>
            </a:br>
            <a:r>
              <a:rPr lang="en-US" sz="3600" dirty="0" smtClean="0">
                <a:solidFill>
                  <a:schemeClr val="accent1"/>
                </a:solidFill>
                <a:effectLst>
                  <a:outerShdw blurRad="38100" dist="38100" dir="2700000" algn="tl">
                    <a:srgbClr val="000000">
                      <a:alpha val="43137"/>
                    </a:srgbClr>
                  </a:outerShdw>
                </a:effectLst>
              </a:rPr>
              <a:t>Subtitle color</a:t>
            </a:r>
            <a:endParaRPr lang="en-US" dirty="0"/>
          </a:p>
        </p:txBody>
      </p:sp>
      <p:sp>
        <p:nvSpPr>
          <p:cNvPr id="4" name="Content Placeholder 3"/>
          <p:cNvSpPr>
            <a:spLocks noGrp="1"/>
          </p:cNvSpPr>
          <p:nvPr>
            <p:ph sz="quarter" idx="10" hasCustomPrompt="1"/>
          </p:nvPr>
        </p:nvSpPr>
        <p:spPr>
          <a:xfrm>
            <a:off x="457200" y="1600200"/>
            <a:ext cx="8229600" cy="4044184"/>
          </a:xfrm>
        </p:spPr>
        <p:txBody>
          <a:bodyPr/>
          <a:lstStyle>
            <a:lvl1pPr>
              <a:buNone/>
              <a:defRPr/>
            </a:lvl1pPr>
          </a:lstStyle>
          <a:p>
            <a:pPr>
              <a:buSzPct val="80000"/>
              <a:buBlip>
                <a:blip r:embed="rId2"/>
              </a:buBlip>
            </a:pPr>
            <a:r>
              <a:rPr lang="en-US" dirty="0" smtClean="0"/>
              <a:t>Example of a slide with a subhead</a:t>
            </a:r>
          </a:p>
          <a:p>
            <a:pPr lvl="1">
              <a:buSzPct val="80000"/>
              <a:buBlip>
                <a:blip r:embed="rId3"/>
              </a:buBlip>
            </a:pPr>
            <a:r>
              <a:rPr lang="en-US" dirty="0" smtClean="0"/>
              <a:t>Set the slide title in “title case”</a:t>
            </a:r>
          </a:p>
          <a:p>
            <a:pPr lvl="1">
              <a:buSzPct val="80000"/>
              <a:buBlip>
                <a:blip r:embed="rId3"/>
              </a:buBlip>
            </a:pPr>
            <a:r>
              <a:rPr lang="en-US" dirty="0" smtClean="0"/>
              <a:t>Set subheads in “sentence case”</a:t>
            </a:r>
          </a:p>
          <a:p>
            <a:pPr lvl="1">
              <a:buSzPct val="80000"/>
              <a:buBlip>
                <a:blip r:embed="rId3"/>
              </a:buBlip>
            </a:pPr>
            <a:r>
              <a:rPr lang="en-US" dirty="0" smtClean="0"/>
              <a:t>Generally set subhead to 36pt or smaller so it will fit on a single line</a:t>
            </a:r>
          </a:p>
          <a:p>
            <a:pPr lvl="1">
              <a:buSzPct val="80000"/>
              <a:buBlip>
                <a:blip r:embed="rId3"/>
              </a:buBlip>
            </a:pPr>
            <a:r>
              <a:rPr lang="en-US" dirty="0" smtClean="0"/>
              <a:t>The subhead color is defined for this template but must be selected; In PowerPoint 2007, it is the fourth font color from the left</a:t>
            </a:r>
          </a:p>
          <a:p>
            <a:pPr lvl="0"/>
            <a:endParaRPr lang="en-US" dirty="0"/>
          </a:p>
        </p:txBody>
      </p:sp>
    </p:spTree>
    <p:extLst>
      <p:ext uri="{BB962C8B-B14F-4D97-AF65-F5344CB8AC3E}">
        <p14:creationId xmlns:p14="http://schemas.microsoft.com/office/powerpoint/2010/main" val="997013885"/>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30188"/>
            <a:ext cx="8382000" cy="664797"/>
          </a:xfrm>
        </p:spPr>
        <p:txBody>
          <a:bodyPr/>
          <a:lstStyle>
            <a:lvl1pPr>
              <a:defRPr sz="4800"/>
            </a:lvl1pPr>
          </a:lstStyle>
          <a:p>
            <a:r>
              <a:rPr lang="en-US" dirty="0" smtClean="0">
                <a:solidFill>
                  <a:schemeClr val="tx1"/>
                </a:solidFill>
              </a:rPr>
              <a:t>Title</a:t>
            </a:r>
            <a:endParaRPr lang="en-US" dirty="0"/>
          </a:p>
        </p:txBody>
      </p:sp>
      <p:sp>
        <p:nvSpPr>
          <p:cNvPr id="3" name="Content Placeholder 2"/>
          <p:cNvSpPr>
            <a:spLocks noGrp="1"/>
          </p:cNvSpPr>
          <p:nvPr>
            <p:ph idx="1" hasCustomPrompt="1"/>
          </p:nvPr>
        </p:nvSpPr>
        <p:spPr>
          <a:xfrm>
            <a:off x="381000" y="1412875"/>
            <a:ext cx="8382000" cy="4044184"/>
          </a:xfrm>
        </p:spPr>
        <p:txBody>
          <a:bodyPr/>
          <a:lstStyle>
            <a:lvl1pPr>
              <a:lnSpc>
                <a:spcPct val="90000"/>
              </a:lnSpc>
              <a:buNone/>
              <a:defRPr/>
            </a:lvl1pPr>
            <a:lvl2pPr>
              <a:lnSpc>
                <a:spcPct val="90000"/>
              </a:lnSpc>
              <a:defRPr/>
            </a:lvl2pPr>
            <a:lvl3pPr>
              <a:lnSpc>
                <a:spcPct val="90000"/>
              </a:lnSpc>
              <a:defRPr/>
            </a:lvl3pPr>
            <a:lvl4pPr>
              <a:lnSpc>
                <a:spcPct val="90000"/>
              </a:lnSpc>
              <a:defRPr/>
            </a:lvl4pPr>
            <a:lvl5pPr>
              <a:lnSpc>
                <a:spcPct val="90000"/>
              </a:lnSpc>
              <a:defRPr/>
            </a:lvl5pPr>
          </a:lstStyle>
          <a:p>
            <a:pPr>
              <a:buSzPct val="80000"/>
              <a:buBlip>
                <a:blip r:embed="rId2"/>
              </a:buBlip>
            </a:pPr>
            <a:r>
              <a:rPr lang="en-US" dirty="0" smtClean="0"/>
              <a:t>Example of a slide with a subhead</a:t>
            </a:r>
          </a:p>
          <a:p>
            <a:pPr lvl="1">
              <a:buSzPct val="80000"/>
              <a:buBlip>
                <a:blip r:embed="rId3"/>
              </a:buBlip>
            </a:pPr>
            <a:r>
              <a:rPr lang="en-US" dirty="0" smtClean="0"/>
              <a:t>Set the slide title in “title case”</a:t>
            </a:r>
          </a:p>
          <a:p>
            <a:pPr lvl="1">
              <a:buSzPct val="80000"/>
              <a:buBlip>
                <a:blip r:embed="rId3"/>
              </a:buBlip>
            </a:pPr>
            <a:r>
              <a:rPr lang="en-US" dirty="0" smtClean="0"/>
              <a:t>Set subheads in “sentence case”</a:t>
            </a:r>
          </a:p>
          <a:p>
            <a:pPr lvl="1">
              <a:buSzPct val="80000"/>
              <a:buBlip>
                <a:blip r:embed="rId3"/>
              </a:buBlip>
            </a:pPr>
            <a:r>
              <a:rPr lang="en-US" dirty="0" smtClean="0"/>
              <a:t>Generally set subhead to 36pt or smaller so it will fit on a single line</a:t>
            </a:r>
          </a:p>
          <a:p>
            <a:pPr lvl="1">
              <a:buSzPct val="80000"/>
              <a:buBlip>
                <a:blip r:embed="rId3"/>
              </a:buBlip>
            </a:pPr>
            <a:r>
              <a:rPr lang="en-US" dirty="0" smtClean="0"/>
              <a:t>The subhead color is defined for this template but must be selected; In PowerPoint 2007, it is the fourth font color from the left</a:t>
            </a:r>
          </a:p>
          <a:p>
            <a:pPr lvl="0"/>
            <a:endParaRPr lang="en-US" dirty="0"/>
          </a:p>
        </p:txBody>
      </p:sp>
    </p:spTree>
    <p:extLst>
      <p:ext uri="{BB962C8B-B14F-4D97-AF65-F5344CB8AC3E}">
        <p14:creationId xmlns:p14="http://schemas.microsoft.com/office/powerpoint/2010/main" val="1045474985"/>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30188"/>
            <a:ext cx="8382000" cy="1163395"/>
          </a:xfrm>
        </p:spPr>
        <p:txBody>
          <a:bodyPr/>
          <a:lstStyle>
            <a:lvl1pPr>
              <a:defRPr sz="4800"/>
            </a:lvl1pPr>
          </a:lstStyle>
          <a:p>
            <a:r>
              <a:rPr lang="en-US" dirty="0" smtClean="0">
                <a:solidFill>
                  <a:schemeClr val="tx1"/>
                </a:solidFill>
              </a:rPr>
              <a:t>Title</a:t>
            </a:r>
            <a:r>
              <a:rPr lang="en-US" dirty="0" smtClean="0"/>
              <a:t/>
            </a:r>
            <a:br>
              <a:rPr lang="en-US" dirty="0" smtClean="0"/>
            </a:br>
            <a:r>
              <a:rPr lang="en-US" sz="3600" dirty="0" smtClean="0">
                <a:solidFill>
                  <a:schemeClr val="accent1"/>
                </a:solidFill>
                <a:effectLst>
                  <a:outerShdw blurRad="38100" dist="38100" dir="2700000" algn="tl">
                    <a:srgbClr val="000000">
                      <a:alpha val="43137"/>
                    </a:srgbClr>
                  </a:outerShdw>
                </a:effectLst>
              </a:rPr>
              <a:t>Subtitle color</a:t>
            </a:r>
            <a:endParaRPr lang="en-US" dirty="0"/>
          </a:p>
        </p:txBody>
      </p:sp>
      <p:sp>
        <p:nvSpPr>
          <p:cNvPr id="3" name="Content Placeholder 2"/>
          <p:cNvSpPr>
            <a:spLocks noGrp="1"/>
          </p:cNvSpPr>
          <p:nvPr>
            <p:ph sz="half" idx="1" hasCustomPrompt="1"/>
          </p:nvPr>
        </p:nvSpPr>
        <p:spPr>
          <a:xfrm>
            <a:off x="381000" y="1603986"/>
            <a:ext cx="4114800" cy="1514261"/>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a:buSzPct val="80000"/>
              <a:buBlip>
                <a:blip r:embed="rId2"/>
              </a:buBlip>
            </a:pPr>
            <a:r>
              <a:rPr lang="en-US" dirty="0" smtClean="0"/>
              <a:t>Example of a slide with a subhead</a:t>
            </a:r>
          </a:p>
          <a:p>
            <a:pPr lvl="1">
              <a:buSzPct val="80000"/>
              <a:buBlip>
                <a:blip r:embed="rId3"/>
              </a:buBlip>
            </a:pPr>
            <a:r>
              <a:rPr lang="en-US" dirty="0" smtClean="0"/>
              <a:t>Set the slide title in “title case”</a:t>
            </a:r>
          </a:p>
        </p:txBody>
      </p:sp>
      <p:sp>
        <p:nvSpPr>
          <p:cNvPr id="4" name="Content Placeholder 3"/>
          <p:cNvSpPr>
            <a:spLocks noGrp="1"/>
          </p:cNvSpPr>
          <p:nvPr>
            <p:ph sz="half" idx="2" hasCustomPrompt="1"/>
          </p:nvPr>
        </p:nvSpPr>
        <p:spPr>
          <a:xfrm>
            <a:off x="4648200" y="1603986"/>
            <a:ext cx="4114800" cy="1514261"/>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a:buSzPct val="80000"/>
              <a:buBlip>
                <a:blip r:embed="rId2"/>
              </a:buBlip>
            </a:pPr>
            <a:r>
              <a:rPr lang="en-US" dirty="0" smtClean="0"/>
              <a:t>Example of a slide with a subhead</a:t>
            </a:r>
          </a:p>
          <a:p>
            <a:pPr lvl="1">
              <a:buSzPct val="80000"/>
              <a:buBlip>
                <a:blip r:embed="rId3"/>
              </a:buBlip>
            </a:pPr>
            <a:r>
              <a:rPr lang="en-US" dirty="0" smtClean="0"/>
              <a:t>Set the slide title in “title case”</a:t>
            </a:r>
          </a:p>
        </p:txBody>
      </p:sp>
    </p:spTree>
    <p:extLst>
      <p:ext uri="{BB962C8B-B14F-4D97-AF65-F5344CB8AC3E}">
        <p14:creationId xmlns:p14="http://schemas.microsoft.com/office/powerpoint/2010/main" val="3429511603"/>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30188"/>
            <a:ext cx="8382000" cy="664797"/>
          </a:xfrm>
        </p:spPr>
        <p:txBody>
          <a:bodyPr/>
          <a:lstStyle>
            <a:lvl1pPr>
              <a:defRPr sz="4800"/>
            </a:lvl1pPr>
          </a:lstStyle>
          <a:p>
            <a:r>
              <a:rPr lang="en-US" dirty="0" smtClean="0">
                <a:solidFill>
                  <a:schemeClr val="tx1"/>
                </a:solidFill>
              </a:rPr>
              <a:t>Title</a:t>
            </a:r>
            <a:endParaRPr lang="en-US" dirty="0"/>
          </a:p>
        </p:txBody>
      </p:sp>
      <p:sp>
        <p:nvSpPr>
          <p:cNvPr id="3" name="Content Placeholder 2"/>
          <p:cNvSpPr>
            <a:spLocks noGrp="1"/>
          </p:cNvSpPr>
          <p:nvPr>
            <p:ph sz="half" idx="1" hasCustomPrompt="1"/>
          </p:nvPr>
        </p:nvSpPr>
        <p:spPr>
          <a:xfrm>
            <a:off x="381000" y="1603986"/>
            <a:ext cx="4114800" cy="1514261"/>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a:buSzPct val="80000"/>
              <a:buBlip>
                <a:blip r:embed="rId2"/>
              </a:buBlip>
            </a:pPr>
            <a:r>
              <a:rPr lang="en-US" dirty="0" smtClean="0"/>
              <a:t>Example of a slide with a subhead</a:t>
            </a:r>
          </a:p>
          <a:p>
            <a:pPr lvl="1">
              <a:buSzPct val="80000"/>
              <a:buBlip>
                <a:blip r:embed="rId3"/>
              </a:buBlip>
            </a:pPr>
            <a:r>
              <a:rPr lang="en-US" dirty="0" smtClean="0"/>
              <a:t>Set the slide title in “title case”</a:t>
            </a:r>
          </a:p>
        </p:txBody>
      </p:sp>
      <p:sp>
        <p:nvSpPr>
          <p:cNvPr id="4" name="Content Placeholder 3"/>
          <p:cNvSpPr>
            <a:spLocks noGrp="1"/>
          </p:cNvSpPr>
          <p:nvPr>
            <p:ph sz="half" idx="2" hasCustomPrompt="1"/>
          </p:nvPr>
        </p:nvSpPr>
        <p:spPr>
          <a:xfrm>
            <a:off x="4648200" y="1603986"/>
            <a:ext cx="4114800" cy="1514261"/>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a:buSzPct val="80000"/>
              <a:buBlip>
                <a:blip r:embed="rId2"/>
              </a:buBlip>
            </a:pPr>
            <a:r>
              <a:rPr lang="en-US" dirty="0" smtClean="0"/>
              <a:t>Example of a slide with a subhead</a:t>
            </a:r>
          </a:p>
          <a:p>
            <a:pPr lvl="1">
              <a:buSzPct val="80000"/>
              <a:buBlip>
                <a:blip r:embed="rId3"/>
              </a:buBlip>
            </a:pPr>
            <a:r>
              <a:rPr lang="en-US" dirty="0" smtClean="0"/>
              <a:t>Set the slide title in “title case”</a:t>
            </a:r>
          </a:p>
        </p:txBody>
      </p:sp>
    </p:spTree>
    <p:extLst>
      <p:ext uri="{BB962C8B-B14F-4D97-AF65-F5344CB8AC3E}">
        <p14:creationId xmlns:p14="http://schemas.microsoft.com/office/powerpoint/2010/main" val="2714726747"/>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9" name="Picture 8" descr="Title_bar_light_YELLOW.png"/>
          <p:cNvPicPr>
            <a:picLocks noChangeAspect="1"/>
          </p:cNvPicPr>
          <p:nvPr/>
        </p:nvPicPr>
        <p:blipFill>
          <a:blip r:embed="rId3" cstate="print"/>
          <a:stretch>
            <a:fillRect/>
          </a:stretch>
        </p:blipFill>
        <p:spPr>
          <a:xfrm>
            <a:off x="0" y="4133850"/>
            <a:ext cx="9144000" cy="2724150"/>
          </a:xfrm>
          <a:prstGeom prst="rect">
            <a:avLst/>
          </a:prstGeom>
        </p:spPr>
      </p:pic>
      <p:sp>
        <p:nvSpPr>
          <p:cNvPr id="2" name="Title 1"/>
          <p:cNvSpPr>
            <a:spLocks noGrp="1"/>
          </p:cNvSpPr>
          <p:nvPr>
            <p:ph type="ctrTitle" hasCustomPrompt="1"/>
          </p:nvPr>
        </p:nvSpPr>
        <p:spPr>
          <a:xfrm>
            <a:off x="730514" y="649805"/>
            <a:ext cx="7043208" cy="1523494"/>
          </a:xfrm>
        </p:spPr>
        <p:txBody>
          <a:bodyPr anchor="ctr" anchorCtr="0">
            <a:noAutofit/>
          </a:bodyPr>
          <a:lstStyle>
            <a:lvl1pPr>
              <a:lnSpc>
                <a:spcPct val="90000"/>
              </a:lnSpc>
              <a:defRPr sz="5400">
                <a:solidFill>
                  <a:schemeClr val="accent1"/>
                </a:solidFill>
                <a:effectLst>
                  <a:outerShdw blurRad="38100" dist="38100" dir="2700000" algn="tl">
                    <a:srgbClr val="000000">
                      <a:alpha val="43137"/>
                    </a:srgbClr>
                  </a:outerShdw>
                </a:effectLst>
                <a:latin typeface="Segoe UI" pitchFamily="34" charset="0"/>
                <a:ea typeface="Segoe UI" pitchFamily="34" charset="0"/>
                <a:cs typeface="Segoe UI" pitchFamily="34" charset="0"/>
              </a:defRPr>
            </a:lvl1pPr>
          </a:lstStyle>
          <a:p>
            <a:r>
              <a:rPr lang="en-US" dirty="0" smtClean="0"/>
              <a:t>Demo Title </a:t>
            </a:r>
            <a:endParaRPr lang="en-US" dirty="0"/>
          </a:p>
        </p:txBody>
      </p:sp>
      <p:sp>
        <p:nvSpPr>
          <p:cNvPr id="7" name="Text Placeholder 6"/>
          <p:cNvSpPr>
            <a:spLocks noGrp="1"/>
          </p:cNvSpPr>
          <p:nvPr>
            <p:ph type="body" sz="quarter" idx="10" hasCustomPrompt="1"/>
          </p:nvPr>
        </p:nvSpPr>
        <p:spPr>
          <a:xfrm>
            <a:off x="722048" y="2729806"/>
            <a:ext cx="8040951" cy="1384994"/>
          </a:xfrm>
        </p:spPr>
        <p:txBody>
          <a:bodyPr anchor="b" anchorCtr="0">
            <a:noAutofit/>
            <a:scene3d>
              <a:camera prst="orthographicFront"/>
              <a:lightRig rig="flat" dir="t"/>
            </a:scene3d>
            <a:sp3d extrusionH="88900" contourW="2540">
              <a:bevelT w="38100" h="31750"/>
              <a:contourClr>
                <a:srgbClr val="F4A234"/>
              </a:contourClr>
            </a:sp3d>
          </a:bodyPr>
          <a:lstStyle>
            <a:lvl1pPr marL="0" indent="0" algn="r">
              <a:buFont typeface="Arial" pitchFamily="34" charset="0"/>
              <a:buNone/>
              <a:defRPr kumimoji="0" lang="en-US" sz="10000" b="1" i="1" u="none" strike="noStrike" kern="1200" cap="none" spc="-642" normalizeH="0" baseline="0" noProof="0" dirty="0" smtClean="0">
                <a:ln w="11430"/>
                <a:solidFill>
                  <a:schemeClr val="accent1"/>
                </a:solidFill>
                <a:effectLst>
                  <a:outerShdw blurRad="50800" dist="39000" dir="5460000" algn="tl">
                    <a:srgbClr val="000000">
                      <a:alpha val="38000"/>
                    </a:srgbClr>
                  </a:outerShdw>
                </a:effectLst>
                <a:uLnTx/>
                <a:uFillTx/>
                <a:latin typeface="Segoe UI" pitchFamily="34" charset="0"/>
                <a:ea typeface="Segoe UI" pitchFamily="34" charset="0"/>
                <a:cs typeface="Segoe UI" pitchFamily="34" charset="0"/>
              </a:defRPr>
            </a:lvl1pPr>
          </a:lstStyle>
          <a:p>
            <a:pPr lvl="0"/>
            <a:r>
              <a:rPr lang="en-US" dirty="0" smtClean="0"/>
              <a:t>Demo</a:t>
            </a:r>
          </a:p>
        </p:txBody>
      </p:sp>
    </p:spTree>
    <p:extLst>
      <p:ext uri="{BB962C8B-B14F-4D97-AF65-F5344CB8AC3E}">
        <p14:creationId xmlns:p14="http://schemas.microsoft.com/office/powerpoint/2010/main" val="210362649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9" name="Picture 8" descr="Title_bar_light_YELLOW.png"/>
          <p:cNvPicPr>
            <a:picLocks noChangeAspect="1"/>
          </p:cNvPicPr>
          <p:nvPr/>
        </p:nvPicPr>
        <p:blipFill>
          <a:blip r:embed="rId3" cstate="print"/>
          <a:stretch>
            <a:fillRect/>
          </a:stretch>
        </p:blipFill>
        <p:spPr>
          <a:xfrm>
            <a:off x="0" y="4133850"/>
            <a:ext cx="9144000" cy="2724150"/>
          </a:xfrm>
          <a:prstGeom prst="rect">
            <a:avLst/>
          </a:prstGeom>
        </p:spPr>
      </p:pic>
      <p:sp>
        <p:nvSpPr>
          <p:cNvPr id="7" name="Text Placeholder 6"/>
          <p:cNvSpPr>
            <a:spLocks noGrp="1"/>
          </p:cNvSpPr>
          <p:nvPr>
            <p:ph type="body" sz="quarter" idx="10" hasCustomPrompt="1"/>
          </p:nvPr>
        </p:nvSpPr>
        <p:spPr>
          <a:xfrm>
            <a:off x="722048" y="2729806"/>
            <a:ext cx="8040951" cy="1384994"/>
          </a:xfrm>
        </p:spPr>
        <p:txBody>
          <a:bodyPr anchor="b"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solidFill>
                  <a:schemeClr val="accent1"/>
                </a:solidFill>
                <a:effectLst>
                  <a:outerShdw blurRad="50800" dist="39000" dir="5460000" algn="tl">
                    <a:srgbClr val="000000">
                      <a:alpha val="38000"/>
                    </a:srgbClr>
                  </a:outerShdw>
                </a:effectLst>
                <a:uLnTx/>
                <a:uFillTx/>
                <a:latin typeface="Segoe UI" pitchFamily="34" charset="0"/>
                <a:ea typeface="Segoe UI" pitchFamily="34" charset="0"/>
                <a:cs typeface="Segoe UI" pitchFamily="34" charset="0"/>
              </a:defRPr>
            </a:lvl1pPr>
          </a:lstStyle>
          <a:p>
            <a:pPr lvl="0"/>
            <a:r>
              <a:rPr lang="en-US" dirty="0" smtClean="0"/>
              <a:t>Q &amp; A</a:t>
            </a:r>
          </a:p>
        </p:txBody>
      </p:sp>
    </p:spTree>
    <p:extLst>
      <p:ext uri="{BB962C8B-B14F-4D97-AF65-F5344CB8AC3E}">
        <p14:creationId xmlns:p14="http://schemas.microsoft.com/office/powerpoint/2010/main" val="789060536"/>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lang="en-US" smtClean="0">
                <a:solidFill>
                  <a:schemeClr val="accent1"/>
                </a:solidFill>
                <a:effectLst>
                  <a:outerShdw blurRad="38100" dist="38100" dir="2700000" algn="tl">
                    <a:srgbClr val="000000">
                      <a:alpha val="43137"/>
                    </a:srgbClr>
                  </a:outerShdw>
                </a:effectLst>
                <a:latin typeface="Segoe UI" pitchFamily="34" charset="0"/>
                <a:ea typeface="Segoe UI" pitchFamily="34" charset="0"/>
                <a:cs typeface="Segoe UI" pitchFamily="34" charset="0"/>
              </a:defRPr>
            </a:lvl1pPr>
          </a:lstStyle>
          <a:p>
            <a:r>
              <a:rPr lang="en-US" dirty="0" smtClean="0">
                <a:solidFill>
                  <a:schemeClr val="accent1"/>
                </a:solidFill>
                <a:effectLst>
                  <a:outerShdw blurRad="38100" dist="38100" dir="2700000" algn="tl">
                    <a:srgbClr val="000000">
                      <a:alpha val="43137"/>
                    </a:srgbClr>
                  </a:outerShdw>
                </a:effectLst>
                <a:latin typeface="+mj-lt"/>
              </a:rPr>
              <a:t>Resources</a:t>
            </a:r>
            <a:endParaRPr lang="en-US" dirty="0"/>
          </a:p>
        </p:txBody>
      </p:sp>
    </p:spTree>
    <p:extLst>
      <p:ext uri="{BB962C8B-B14F-4D97-AF65-F5344CB8AC3E}">
        <p14:creationId xmlns:p14="http://schemas.microsoft.com/office/powerpoint/2010/main" val="215447644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0" indent="0">
              <a:buNone/>
              <a:defRPr>
                <a:latin typeface="Segoe UI" pitchFamily="34" charset="0"/>
                <a:cs typeface="Segoe UI" pitchFamily="34" charset="0"/>
              </a:defRPr>
            </a:lvl1pPr>
            <a:lvl2pPr marL="274320" indent="-274320">
              <a:buClr>
                <a:schemeClr val="tx2"/>
              </a:buClr>
              <a:buFont typeface="Wingdings" pitchFamily="2" charset="2"/>
              <a:buChar char="§"/>
              <a:defRPr>
                <a:latin typeface="Segoe UI" pitchFamily="34" charset="0"/>
                <a:cs typeface="Segoe UI" pitchFamily="34" charset="0"/>
              </a:defRPr>
            </a:lvl2pPr>
            <a:lvl3pPr marL="548640" indent="-274320">
              <a:spcBef>
                <a:spcPts val="400"/>
              </a:spcBef>
              <a:buClr>
                <a:schemeClr val="tx2"/>
              </a:buClr>
              <a:buFont typeface="Wingdings" pitchFamily="2" charset="2"/>
              <a:buChar char="§"/>
              <a:defRPr>
                <a:latin typeface="Segoe UI" pitchFamily="34" charset="0"/>
                <a:cs typeface="Segoe UI" pitchFamily="34" charset="0"/>
              </a:defRPr>
            </a:lvl3pPr>
            <a:lvl4pPr marL="822960" indent="-274320">
              <a:spcBef>
                <a:spcPts val="400"/>
              </a:spcBef>
              <a:buClr>
                <a:schemeClr val="tx2"/>
              </a:buClr>
              <a:buFont typeface="Wingdings" pitchFamily="2" charset="2"/>
              <a:buChar char="§"/>
              <a:defRPr>
                <a:latin typeface="Segoe UI" pitchFamily="34" charset="0"/>
                <a:cs typeface="Segoe UI" pitchFamily="34" charset="0"/>
              </a:defRPr>
            </a:lvl4pPr>
            <a:lvl5pPr marL="1097280" indent="-274320">
              <a:spcBef>
                <a:spcPts val="400"/>
              </a:spcBef>
              <a:buClr>
                <a:schemeClr val="tx2"/>
              </a:buClr>
              <a:buFont typeface="Wingdings" pitchFamily="2" charset="2"/>
              <a:buChar char="§"/>
              <a:defRPr>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291943"/>
            <a:ext cx="9144000" cy="566057"/>
          </a:xfrm>
          <a:prstGeom prst="rect">
            <a:avLst/>
          </a:prstGeom>
        </p:spPr>
      </p:pic>
      <p:sp>
        <p:nvSpPr>
          <p:cNvPr id="9" name="Rectangle 8"/>
          <p:cNvSpPr/>
          <p:nvPr userDrawn="1"/>
        </p:nvSpPr>
        <p:spPr>
          <a:xfrm>
            <a:off x="4419600" y="6768165"/>
            <a:ext cx="4724399"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1" name="Straight Connector 10"/>
          <p:cNvCxnSpPr/>
          <p:nvPr userDrawn="1"/>
        </p:nvCxnSpPr>
        <p:spPr>
          <a:xfrm>
            <a:off x="0" y="6291943"/>
            <a:ext cx="9144000" cy="0"/>
          </a:xfrm>
          <a:prstGeom prst="line">
            <a:avLst/>
          </a:prstGeom>
          <a:ln w="127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2" name="Picture 2" descr="C:\Users\miclew\Desktop\SMB\Logos\ws-SmBiz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500134" y="6415881"/>
            <a:ext cx="1504121" cy="309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096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9" name="Picture 8" descr="Title_bar_light_YELLOW.png"/>
          <p:cNvPicPr>
            <a:picLocks noChangeAspect="1"/>
          </p:cNvPicPr>
          <p:nvPr/>
        </p:nvPicPr>
        <p:blipFill>
          <a:blip r:embed="rId3" cstate="print"/>
          <a:stretch>
            <a:fillRect/>
          </a:stretch>
        </p:blipFill>
        <p:spPr>
          <a:xfrm>
            <a:off x="0" y="4133850"/>
            <a:ext cx="9144000" cy="2724150"/>
          </a:xfrm>
          <a:prstGeom prst="rect">
            <a:avLst/>
          </a:prstGeom>
        </p:spPr>
      </p:pic>
      <p:sp>
        <p:nvSpPr>
          <p:cNvPr id="7" name="Text Placeholder 6"/>
          <p:cNvSpPr>
            <a:spLocks noGrp="1"/>
          </p:cNvSpPr>
          <p:nvPr>
            <p:ph type="body" sz="quarter" idx="10" hasCustomPrompt="1"/>
          </p:nvPr>
        </p:nvSpPr>
        <p:spPr>
          <a:xfrm>
            <a:off x="722048" y="2729806"/>
            <a:ext cx="8040951" cy="1384994"/>
          </a:xfrm>
        </p:spPr>
        <p:txBody>
          <a:bodyPr anchor="b"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9600" b="1" i="1" u="none" strike="noStrike" kern="1200" cap="none" spc="-642" normalizeH="0" baseline="0" noProof="0" dirty="0" smtClean="0">
                <a:ln w="11430"/>
                <a:solidFill>
                  <a:schemeClr val="accent1"/>
                </a:solidFill>
                <a:effectLst>
                  <a:outerShdw blurRad="50800" dist="39000" dir="5460000" algn="tl">
                    <a:srgbClr val="000000">
                      <a:alpha val="38000"/>
                    </a:srgbClr>
                  </a:outerShdw>
                </a:effectLst>
                <a:uLnTx/>
                <a:uFillTx/>
                <a:latin typeface="Segoe UI" pitchFamily="34" charset="0"/>
                <a:ea typeface="Segoe UI" pitchFamily="34" charset="0"/>
                <a:cs typeface="Segoe UI" pitchFamily="34" charset="0"/>
              </a:defRPr>
            </a:lvl1pPr>
          </a:lstStyle>
          <a:p>
            <a:pPr algn="l"/>
            <a:r>
              <a:rPr lang="en-US" sz="9000" dirty="0" smtClean="0"/>
              <a:t>Appendix</a:t>
            </a:r>
            <a:endParaRPr lang="en-US" sz="9000" dirty="0"/>
          </a:p>
        </p:txBody>
      </p:sp>
    </p:spTree>
    <p:extLst>
      <p:ext uri="{BB962C8B-B14F-4D97-AF65-F5344CB8AC3E}">
        <p14:creationId xmlns:p14="http://schemas.microsoft.com/office/powerpoint/2010/main" val="3488264463"/>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 name="Picture 2" descr="Microsoft logo and tagline"/>
          <p:cNvPicPr>
            <a:picLocks noChangeAspect="1" noChangeArrowheads="1"/>
          </p:cNvPicPr>
          <p:nvPr/>
        </p:nvPicPr>
        <p:blipFill>
          <a:blip r:embed="rId2" cstate="print">
            <a:lum bright="-100000"/>
          </a:blip>
          <a:srcRect/>
          <a:stretch>
            <a:fillRect/>
          </a:stretch>
        </p:blipFill>
        <p:spPr bwMode="black">
          <a:xfrm>
            <a:off x="2553626" y="2787386"/>
            <a:ext cx="4036747" cy="872081"/>
          </a:xfrm>
          <a:prstGeom prst="rect">
            <a:avLst/>
          </a:prstGeom>
          <a:noFill/>
        </p:spPr>
      </p:pic>
    </p:spTree>
    <p:extLst>
      <p:ext uri="{BB962C8B-B14F-4D97-AF65-F5344CB8AC3E}">
        <p14:creationId xmlns:p14="http://schemas.microsoft.com/office/powerpoint/2010/main" val="709988382"/>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1900866"/>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5062" y="3997131"/>
            <a:ext cx="4191000" cy="1165225"/>
          </a:xfrm>
          <a:prstGeom prst="rect">
            <a:avLst/>
          </a:prstGeom>
          <a:effectLst>
            <a:outerShdw blurRad="38100" dist="38100" dir="2700000">
              <a:srgbClr val="000000">
                <a:alpha val="34000"/>
              </a:srgbClr>
            </a:outerShdw>
          </a:effectLst>
        </p:spPr>
        <p:txBody>
          <a:bodyPr wrap="none" lIns="0" tIns="0" rIns="0" bIns="0" anchor="b">
            <a:normAutofit/>
          </a:bodyPr>
          <a:lstStyle>
            <a:lvl1pPr algn="l">
              <a:defRPr sz="4000" b="0" i="0">
                <a:solidFill>
                  <a:schemeClr val="bg1"/>
                </a:solidFill>
                <a:latin typeface="Segoe UI" pitchFamily="34" charset="0"/>
                <a:ea typeface="Segoe UI" pitchFamily="34" charset="0"/>
                <a:cs typeface="Segoe UI" pitchFamily="34" charset="0"/>
              </a:defRPr>
            </a:lvl1pPr>
          </a:lstStyle>
          <a:p>
            <a:r>
              <a:rPr lang="en-US" dirty="0" smtClean="0"/>
              <a:t>Section divider</a:t>
            </a:r>
            <a:endParaRPr lang="en-US" dirty="0"/>
          </a:p>
        </p:txBody>
      </p:sp>
    </p:spTree>
    <p:extLst>
      <p:ext uri="{BB962C8B-B14F-4D97-AF65-F5344CB8AC3E}">
        <p14:creationId xmlns:p14="http://schemas.microsoft.com/office/powerpoint/2010/main" val="36919842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only -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30188"/>
            <a:ext cx="8382000" cy="664797"/>
          </a:xfrm>
        </p:spPr>
        <p:txBody>
          <a:bodyPr/>
          <a:lstStyle>
            <a:lvl1pPr>
              <a:defRPr sz="4800"/>
            </a:lvl1pPr>
          </a:lstStyle>
          <a:p>
            <a:r>
              <a:rPr lang="en-US" dirty="0" smtClean="0">
                <a:solidFill>
                  <a:schemeClr val="tx1"/>
                </a:solidFill>
              </a:rPr>
              <a:t>Title</a:t>
            </a:r>
            <a:endParaRPr lang="en-US" dirty="0"/>
          </a:p>
        </p:txBody>
      </p:sp>
    </p:spTree>
    <p:extLst>
      <p:ext uri="{BB962C8B-B14F-4D97-AF65-F5344CB8AC3E}">
        <p14:creationId xmlns:p14="http://schemas.microsoft.com/office/powerpoint/2010/main" val="396596409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774032"/>
          </a:xfrm>
        </p:spPr>
        <p:txBody>
          <a:bodyPr/>
          <a:lstStyle/>
          <a:p>
            <a:r>
              <a:rPr lang="en-US" dirty="0" smtClean="0"/>
              <a:t>Click to edit Master title style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291943"/>
            <a:ext cx="9144000" cy="566057"/>
          </a:xfrm>
          <a:prstGeom prst="rect">
            <a:avLst/>
          </a:prstGeom>
        </p:spPr>
      </p:pic>
      <p:sp>
        <p:nvSpPr>
          <p:cNvPr id="8" name="Rectangle 7"/>
          <p:cNvSpPr/>
          <p:nvPr userDrawn="1"/>
        </p:nvSpPr>
        <p:spPr>
          <a:xfrm>
            <a:off x="4419600" y="6768165"/>
            <a:ext cx="4724399"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9" name="Straight Connector 8"/>
          <p:cNvCxnSpPr/>
          <p:nvPr userDrawn="1"/>
        </p:nvCxnSpPr>
        <p:spPr>
          <a:xfrm>
            <a:off x="0" y="6291943"/>
            <a:ext cx="9144000" cy="0"/>
          </a:xfrm>
          <a:prstGeom prst="line">
            <a:avLst/>
          </a:prstGeom>
          <a:ln w="127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0" name="Picture 2" descr="C:\Users\miclew\Desktop\SMB\Logos\ws-SmBiz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500134" y="6415881"/>
            <a:ext cx="1504121" cy="309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349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291943"/>
            <a:ext cx="9144000" cy="566057"/>
          </a:xfrm>
          <a:prstGeom prst="rect">
            <a:avLst/>
          </a:prstGeom>
        </p:spPr>
      </p:pic>
      <p:sp>
        <p:nvSpPr>
          <p:cNvPr id="7" name="Rectangle 6"/>
          <p:cNvSpPr/>
          <p:nvPr userDrawn="1"/>
        </p:nvSpPr>
        <p:spPr>
          <a:xfrm>
            <a:off x="4419600" y="6768165"/>
            <a:ext cx="4724399"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8" name="Straight Connector 7"/>
          <p:cNvCxnSpPr/>
          <p:nvPr userDrawn="1"/>
        </p:nvCxnSpPr>
        <p:spPr>
          <a:xfrm>
            <a:off x="0" y="6291943"/>
            <a:ext cx="9144000" cy="0"/>
          </a:xfrm>
          <a:prstGeom prst="line">
            <a:avLst/>
          </a:prstGeom>
          <a:ln w="127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9" name="Picture 2" descr="C:\Users\miclew\Desktop\SMB\Logos\ws-SmBiz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500134" y="6415881"/>
            <a:ext cx="1504121" cy="309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1019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100000"/>
              <a:buFont typeface="Arial" pitchFamily="34" charset="0"/>
              <a:buChar char="•"/>
              <a:defRPr>
                <a:gradFill>
                  <a:gsLst>
                    <a:gs pos="0">
                      <a:srgbClr val="FFFFFF"/>
                    </a:gs>
                    <a:gs pos="86000">
                      <a:srgbClr val="FFFFFF"/>
                    </a:gs>
                  </a:gsLst>
                  <a:lin ang="5400000" scaled="0"/>
                </a:gradFill>
              </a:defRPr>
            </a:lvl1pPr>
            <a:lvl2pPr>
              <a:buClr>
                <a:srgbClr val="FFFFFF"/>
              </a:buClr>
              <a:buSzPct val="100000"/>
              <a:buFont typeface="Arial" pitchFamily="34" charset="0"/>
              <a:buChar char="•"/>
              <a:defRPr>
                <a:gradFill>
                  <a:gsLst>
                    <a:gs pos="0">
                      <a:srgbClr val="FFFFFF"/>
                    </a:gs>
                    <a:gs pos="86000">
                      <a:srgbClr val="FFFFFF"/>
                    </a:gs>
                  </a:gsLst>
                  <a:lin ang="5400000" scaled="0"/>
                </a:gradFill>
              </a:defRPr>
            </a:lvl2pPr>
            <a:lvl3pPr>
              <a:buClr>
                <a:srgbClr val="FFFFFF"/>
              </a:buClr>
              <a:buSzPct val="100000"/>
              <a:buFont typeface="Arial" pitchFamily="34" charset="0"/>
              <a:buChar char="•"/>
              <a:defRPr>
                <a:gradFill>
                  <a:gsLst>
                    <a:gs pos="0">
                      <a:srgbClr val="FFFFFF"/>
                    </a:gs>
                    <a:gs pos="86000">
                      <a:srgbClr val="FFFFFF"/>
                    </a:gs>
                  </a:gsLst>
                  <a:lin ang="5400000" scaled="0"/>
                </a:gradFill>
              </a:defRPr>
            </a:lvl3pPr>
            <a:lvl4pPr>
              <a:buClr>
                <a:srgbClr val="FFFFFF"/>
              </a:buClr>
              <a:buSzPct val="100000"/>
              <a:buFont typeface="Arial" pitchFamily="34" charset="0"/>
              <a:buChar char="•"/>
              <a:defRPr>
                <a:gradFill>
                  <a:gsLst>
                    <a:gs pos="0">
                      <a:srgbClr val="FFFFFF"/>
                    </a:gs>
                    <a:gs pos="86000">
                      <a:srgbClr val="FFFFFF"/>
                    </a:gs>
                  </a:gsLst>
                  <a:lin ang="5400000" scaled="0"/>
                </a:gradFill>
              </a:defRPr>
            </a:lvl4pPr>
            <a:lvl5pPr>
              <a:buClr>
                <a:srgbClr val="FFFFFF"/>
              </a:buClr>
              <a:buSzPct val="100000"/>
              <a:buFont typeface="Arial" pitchFamily="34" charset="0"/>
              <a:buChar char="•"/>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3318981245"/>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Title 1"/>
          <p:cNvSpPr>
            <a:spLocks noGrp="1"/>
          </p:cNvSpPr>
          <p:nvPr>
            <p:ph type="title"/>
          </p:nvPr>
        </p:nvSpPr>
        <p:spPr>
          <a:xfrm>
            <a:off x="323850" y="228600"/>
            <a:ext cx="8515350" cy="75088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72861471"/>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emo_Layout">
    <p:spTree>
      <p:nvGrpSpPr>
        <p:cNvPr id="1" name=""/>
        <p:cNvGrpSpPr/>
        <p:nvPr/>
      </p:nvGrpSpPr>
      <p:grpSpPr>
        <a:xfrm>
          <a:off x="0" y="0"/>
          <a:ext cx="0" cy="0"/>
          <a:chOff x="0" y="0"/>
          <a:chExt cx="0" cy="0"/>
        </a:xfrm>
      </p:grpSpPr>
      <p:sp>
        <p:nvSpPr>
          <p:cNvPr id="4" name="Snip Single Corner Rectangle 3"/>
          <p:cNvSpPr/>
          <p:nvPr userDrawn="1"/>
        </p:nvSpPr>
        <p:spPr>
          <a:xfrm flipV="1">
            <a:off x="0" y="3594463"/>
            <a:ext cx="8961120" cy="762000"/>
          </a:xfrm>
          <a:prstGeom prst="snip1Rect">
            <a:avLst/>
          </a:prstGeom>
          <a:gradFill flip="none" rotWithShape="1">
            <a:gsLst>
              <a:gs pos="0">
                <a:schemeClr val="accent1">
                  <a:lumMod val="20000"/>
                  <a:lumOff val="80000"/>
                  <a:alpha val="0"/>
                </a:schemeClr>
              </a:gs>
              <a:gs pos="50000">
                <a:schemeClr val="accent1">
                  <a:lumMod val="60000"/>
                  <a:lumOff val="40000"/>
                </a:schemeClr>
              </a:gs>
              <a:gs pos="100000">
                <a:schemeClr val="accent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Segoe" pitchFamily="34" charset="0"/>
            </a:endParaRPr>
          </a:p>
        </p:txBody>
      </p:sp>
      <p:sp>
        <p:nvSpPr>
          <p:cNvPr id="5" name="Title 1"/>
          <p:cNvSpPr>
            <a:spLocks noGrp="1"/>
          </p:cNvSpPr>
          <p:nvPr>
            <p:ph type="ctrTitle"/>
          </p:nvPr>
        </p:nvSpPr>
        <p:spPr>
          <a:xfrm>
            <a:off x="1719792" y="4441370"/>
            <a:ext cx="7043208" cy="740231"/>
          </a:xfrm>
        </p:spPr>
        <p:txBody>
          <a:bodyPr anchor="b" anchorCtr="0">
            <a:noAutofit/>
          </a:bodyPr>
          <a:lstStyle>
            <a:lvl1pPr algn="r">
              <a:lnSpc>
                <a:spcPct val="90000"/>
              </a:lnSpc>
              <a:defRPr sz="3600">
                <a:gradFill>
                  <a:gsLst>
                    <a:gs pos="0">
                      <a:schemeClr val="tx1"/>
                    </a:gs>
                    <a:gs pos="100000">
                      <a:schemeClr val="tx1"/>
                    </a:gs>
                  </a:gsLst>
                  <a:lin ang="13500000" scaled="1"/>
                </a:gradFill>
              </a:defRPr>
            </a:lvl1pPr>
          </a:lstStyle>
          <a:p>
            <a:r>
              <a:rPr lang="en-US" smtClean="0"/>
              <a:t>Click to edit Master title style</a:t>
            </a:r>
            <a:endParaRPr lang="en-US" dirty="0"/>
          </a:p>
        </p:txBody>
      </p:sp>
      <p:sp>
        <p:nvSpPr>
          <p:cNvPr id="6" name="Subtitle 2"/>
          <p:cNvSpPr>
            <a:spLocks noGrp="1"/>
          </p:cNvSpPr>
          <p:nvPr>
            <p:ph type="subTitle" idx="1"/>
          </p:nvPr>
        </p:nvSpPr>
        <p:spPr>
          <a:xfrm>
            <a:off x="1719792" y="5257801"/>
            <a:ext cx="7043208" cy="461665"/>
          </a:xfrm>
        </p:spPr>
        <p:txBody>
          <a:bodyPr>
            <a:noAutofit/>
          </a:bodyPr>
          <a:lstStyle>
            <a:lvl1pPr marL="0" indent="0" algn="r">
              <a:lnSpc>
                <a:spcPct val="90000"/>
              </a:lnSpc>
              <a:spcBef>
                <a:spcPts val="0"/>
              </a:spcBef>
              <a:spcAft>
                <a:spcPts val="0"/>
              </a:spcAft>
              <a:buNone/>
              <a:defRPr sz="2000">
                <a:gradFill>
                  <a:gsLst>
                    <a:gs pos="0">
                      <a:schemeClr val="tx1"/>
                    </a:gs>
                    <a:gs pos="100000">
                      <a:schemeClr val="tx1"/>
                    </a:gs>
                  </a:gsLst>
                  <a:lin ang="13500000" scaled="1"/>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2636837" y="3613186"/>
            <a:ext cx="6126163" cy="762000"/>
          </a:xfrm>
        </p:spPr>
        <p:txBody>
          <a:bodyPr anchor="ctr" anchorCtr="0">
            <a:noAutofit/>
            <a:scene3d>
              <a:camera prst="orthographicFront"/>
              <a:lightRig rig="flat" dir="t"/>
            </a:scene3d>
            <a:sp3d>
              <a:contourClr>
                <a:srgbClr val="F4A234"/>
              </a:contourClr>
            </a:sp3d>
          </a:bodyPr>
          <a:lstStyle>
            <a:lvl1pPr marL="0" indent="0" algn="r" defTabSz="914400" rtl="0" eaLnBrk="1" latinLnBrk="0" hangingPunct="1">
              <a:lnSpc>
                <a:spcPct val="90000"/>
              </a:lnSpc>
              <a:spcBef>
                <a:spcPct val="0"/>
              </a:spcBef>
              <a:buFont typeface="Arial" pitchFamily="34" charset="0"/>
              <a:buNone/>
              <a:defRPr lang="en-US" sz="4800" b="0" i="1" kern="1200" baseline="0" dirty="0" smtClean="0">
                <a:ln>
                  <a:noFill/>
                </a:ln>
                <a:gradFill>
                  <a:gsLst>
                    <a:gs pos="0">
                      <a:schemeClr val="bg1"/>
                    </a:gs>
                    <a:gs pos="100000">
                      <a:schemeClr val="bg1"/>
                    </a:gs>
                  </a:gsLst>
                  <a:lin ang="5400000" scaled="0"/>
                </a:gradFill>
                <a:effectLst>
                  <a:outerShdw blurRad="38100" dist="38100" dir="2700000" algn="tl">
                    <a:srgbClr val="000000">
                      <a:alpha val="43137"/>
                    </a:srgbClr>
                  </a:outerShdw>
                </a:effectLst>
                <a:latin typeface="Segoe" pitchFamily="34" charset="0"/>
                <a:ea typeface="+mj-ea"/>
                <a:cs typeface="+mj-cs"/>
              </a:defRPr>
            </a:lvl1pPr>
          </a:lstStyle>
          <a:p>
            <a:pPr lvl="0"/>
            <a:r>
              <a:rPr lang="en-US" dirty="0" smtClean="0"/>
              <a:t>click to edit</a:t>
            </a:r>
          </a:p>
        </p:txBody>
      </p:sp>
      <p:sp>
        <p:nvSpPr>
          <p:cNvPr id="8" name="Rectangle 7"/>
          <p:cNvSpPr/>
          <p:nvPr userDrawn="1"/>
        </p:nvSpPr>
        <p:spPr>
          <a:xfrm>
            <a:off x="-1" y="3522617"/>
            <a:ext cx="9144000" cy="91440"/>
          </a:xfrm>
          <a:prstGeom prst="rect">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prstClr val="black"/>
                  </a:gs>
                  <a:gs pos="100000">
                    <a:prstClr val="black"/>
                  </a:gs>
                </a:gsLst>
                <a:lin ang="13500000" scaled="1"/>
              </a:gradFill>
              <a:latin typeface="Segoe Semibold" pitchFamily="34" charset="0"/>
            </a:endParaRPr>
          </a:p>
        </p:txBody>
      </p:sp>
    </p:spTree>
    <p:extLst>
      <p:ext uri="{BB962C8B-B14F-4D97-AF65-F5344CB8AC3E}">
        <p14:creationId xmlns:p14="http://schemas.microsoft.com/office/powerpoint/2010/main" val="102324161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6" Type="http://schemas.microsoft.com/office/2007/relationships/hdphoto" Target="../media/hdphoto1.wdp"/><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7.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image" Target="../media/image3.pn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image" Target="../media/image2.png"/><Relationship Id="rId5" Type="http://schemas.openxmlformats.org/officeDocument/2006/relationships/slideLayout" Target="../slideLayouts/slideLayout28.xml"/><Relationship Id="rId10" Type="http://schemas.microsoft.com/office/2007/relationships/hdphoto" Target="../media/hdphoto2.wdp"/><Relationship Id="rId4" Type="http://schemas.openxmlformats.org/officeDocument/2006/relationships/slideLayout" Target="../slideLayouts/slideLayout27.xml"/><Relationship Id="rId9" Type="http://schemas.openxmlformats.org/officeDocument/2006/relationships/image" Target="../media/image1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6" Type="http://schemas.openxmlformats.org/officeDocument/2006/relationships/image" Target="../media/image15.jpe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theme" Target="../theme/theme4.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76200"/>
            <a:ext cx="8839200" cy="774032"/>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52400" y="914400"/>
            <a:ext cx="8839200" cy="5029201"/>
          </a:xfrm>
          <a:prstGeom prst="rect">
            <a:avLst/>
          </a:prstGeom>
        </p:spPr>
        <p:txBody>
          <a:bodyPr vert="horz" lIns="91440" tIns="45720" rIns="91440" bIns="45720" rtlCol="0">
            <a:normAutofit/>
          </a:bodyPr>
          <a:lstStyle/>
          <a:p>
            <a:pPr marL="342900" lvl="0" indent="-342900" algn="l" defTabSz="914400" rtl="0" eaLnBrk="1" latinLnBrk="0" hangingPunct="1">
              <a:spcBef>
                <a:spcPct val="20000"/>
              </a:spcBef>
              <a:buFont typeface="Arial" pitchFamily="34" charset="0"/>
              <a:buNone/>
            </a:pPr>
            <a:r>
              <a:rPr lang="en-US" dirty="0" smtClean="0"/>
              <a:t>Click to edit Master text styles</a:t>
            </a:r>
          </a:p>
        </p:txBody>
      </p:sp>
      <p:pic>
        <p:nvPicPr>
          <p:cNvPr id="17" name="Picture 1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6291943"/>
            <a:ext cx="9144000" cy="566057"/>
          </a:xfrm>
          <a:prstGeom prst="rect">
            <a:avLst/>
          </a:prstGeom>
        </p:spPr>
      </p:pic>
      <p:sp>
        <p:nvSpPr>
          <p:cNvPr id="20" name="Rectangle 19"/>
          <p:cNvSpPr/>
          <p:nvPr/>
        </p:nvSpPr>
        <p:spPr>
          <a:xfrm>
            <a:off x="4419600" y="6768165"/>
            <a:ext cx="4724399"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6" name="Straight Connector 5"/>
          <p:cNvCxnSpPr/>
          <p:nvPr/>
        </p:nvCxnSpPr>
        <p:spPr>
          <a:xfrm>
            <a:off x="0" y="6291943"/>
            <a:ext cx="9144000" cy="0"/>
          </a:xfrm>
          <a:prstGeom prst="line">
            <a:avLst/>
          </a:prstGeom>
          <a:ln w="127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026" name="Picture 2" descr="C:\Users\miclew\Desktop\SMB\Logos\ws-SmBiz_rgb.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500134" y="6415881"/>
            <a:ext cx="1504121" cy="309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559086"/>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92" r:id="rId10"/>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4000" b="0" i="0" u="none" kern="1200" spc="-100" baseline="0">
          <a:solidFill>
            <a:srgbClr val="165788"/>
          </a:solidFill>
          <a:latin typeface="Segoe" pitchFamily="34" charset="0"/>
          <a:ea typeface="+mj-ea"/>
          <a:cs typeface="+mj-cs"/>
        </a:defRPr>
      </a:lvl1pPr>
    </p:titleStyle>
    <p:bodyStyle>
      <a:lvl1pPr marL="457200" indent="-457200" algn="l" defTabSz="914400" rtl="0" eaLnBrk="1" latinLnBrk="0" hangingPunct="1">
        <a:spcBef>
          <a:spcPts val="0"/>
        </a:spcBef>
        <a:buFont typeface="Wingdings" pitchFamily="2" charset="2"/>
        <a:buChar char="§"/>
        <a:defRPr lang="en-US" sz="2800" kern="1200" dirty="0" smtClean="0">
          <a:solidFill>
            <a:schemeClr val="tx1">
              <a:lumMod val="65000"/>
              <a:lumOff val="35000"/>
            </a:schemeClr>
          </a:solidFill>
          <a:latin typeface="Segoe UI" pitchFamily="34" charset="0"/>
          <a:ea typeface="+mn-ea"/>
          <a:cs typeface="Segoe UI" pitchFamily="34" charset="0"/>
        </a:defRPr>
      </a:lvl1pPr>
      <a:lvl2pPr marL="548640" indent="-274320" algn="l" defTabSz="914400" rtl="0" eaLnBrk="1" latinLnBrk="0" hangingPunct="1">
        <a:spcBef>
          <a:spcPts val="600"/>
        </a:spcBef>
        <a:buFont typeface="Arial" pitchFamily="34" charset="0"/>
        <a:buChar char="•"/>
        <a:defRPr lang="en-US" sz="2400" kern="1200" dirty="0" smtClean="0">
          <a:solidFill>
            <a:schemeClr val="tx1">
              <a:lumMod val="65000"/>
              <a:lumOff val="35000"/>
            </a:schemeClr>
          </a:solidFill>
          <a:latin typeface="Segoe UI" pitchFamily="34" charset="0"/>
          <a:ea typeface="+mn-ea"/>
          <a:cs typeface="Segoe UI" pitchFamily="34" charset="0"/>
        </a:defRPr>
      </a:lvl2pPr>
      <a:lvl3pPr marL="1143000" indent="-228600" algn="l" defTabSz="914400" rtl="0" eaLnBrk="1" latinLnBrk="0" hangingPunct="1">
        <a:spcBef>
          <a:spcPct val="20000"/>
        </a:spcBef>
        <a:buFont typeface="Segoe" pitchFamily="34" charset="0"/>
        <a:buChar char="▪"/>
        <a:defRPr sz="2000" kern="1200">
          <a:solidFill>
            <a:schemeClr val="tx1">
              <a:lumMod val="65000"/>
              <a:lumOff val="35000"/>
            </a:schemeClr>
          </a:solidFill>
          <a:latin typeface="Segoe" pitchFamily="34" charset="0"/>
          <a:ea typeface="+mn-ea"/>
          <a:cs typeface="+mn-cs"/>
        </a:defRPr>
      </a:lvl3pPr>
      <a:lvl4pPr marL="1600200" indent="-228600" algn="l" defTabSz="914400" rtl="0" eaLnBrk="1" latinLnBrk="0" hangingPunct="1">
        <a:spcBef>
          <a:spcPct val="20000"/>
        </a:spcBef>
        <a:buFont typeface="Symbol" pitchFamily="18" charset="2"/>
        <a:buChar char="-"/>
        <a:defRPr sz="2000" kern="1200" baseline="0">
          <a:solidFill>
            <a:schemeClr val="tx1">
              <a:lumMod val="65000"/>
              <a:lumOff val="35000"/>
            </a:schemeClr>
          </a:solidFill>
          <a:latin typeface="Segoe" pitchFamily="34" charset="0"/>
          <a:ea typeface="+mn-ea"/>
          <a:cs typeface="+mn-cs"/>
        </a:defRPr>
      </a:lvl4pPr>
      <a:lvl5pPr marL="2057400" indent="-228600" algn="l" defTabSz="914400" rtl="0" eaLnBrk="1" latinLnBrk="0" hangingPunct="1">
        <a:spcBef>
          <a:spcPct val="20000"/>
        </a:spcBef>
        <a:buFont typeface="Segoe" pitchFamily="34" charset="0"/>
        <a:buNone/>
        <a:defRPr sz="1800" kern="1200">
          <a:solidFill>
            <a:schemeClr val="tx1">
              <a:lumMod val="65000"/>
              <a:lumOff val="35000"/>
            </a:schemeClr>
          </a:solidFill>
          <a:latin typeface="Segoe"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5">
            <a:extLst>
              <a:ext uri="{BEBA8EAE-BF5A-486C-A8C5-ECC9F3942E4B}">
                <a14:imgProps xmlns:a14="http://schemas.microsoft.com/office/drawing/2010/main">
                  <a14:imgLayer r:embed="rId16">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flipH="1">
            <a:off x="0" y="0"/>
            <a:ext cx="9144000" cy="991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381000" y="230188"/>
            <a:ext cx="8382000" cy="747897"/>
          </a:xfrm>
          <a:prstGeom prst="rect">
            <a:avLst/>
          </a:prstGeom>
        </p:spPr>
        <p:txBody>
          <a:bodyPr vert="horz" wrap="square" lIns="0" tIns="0" rIns="0" bIns="0" rtlCol="0" anchor="t">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4512525"/>
      </p:ext>
    </p:extLst>
  </p:cSld>
  <p:clrMap bg1="dk1" tx1="lt1" bg2="dk2" tx2="lt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3"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5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latin typeface="Segoe" pitchFamily="34" charset="0"/>
          <a:ea typeface="+mn-ea"/>
          <a:cs typeface="Arial" charset="0"/>
        </a:defRPr>
      </a:lvl1pPr>
    </p:titleStyle>
    <p:bodyStyle>
      <a:lvl1pPr marL="396875" indent="-396875" algn="l" defTabSz="914363" rtl="0" eaLnBrk="1" latinLnBrk="0" hangingPunct="1">
        <a:lnSpc>
          <a:spcPct val="90000"/>
        </a:lnSpc>
        <a:spcBef>
          <a:spcPct val="20000"/>
        </a:spcBef>
        <a:buClr>
          <a:schemeClr val="tx1">
            <a:lumMod val="50000"/>
            <a:lumOff val="50000"/>
          </a:schemeClr>
        </a:buClr>
        <a:buFont typeface="Wingdings" pitchFamily="2" charset="2"/>
        <a:buChar char="§"/>
        <a:defRPr sz="3200" kern="1200">
          <a:solidFill>
            <a:schemeClr val="tx1">
              <a:lumMod val="75000"/>
              <a:lumOff val="25000"/>
            </a:schemeClr>
          </a:solidFill>
          <a:latin typeface="Segoe UI" pitchFamily="34" charset="0"/>
          <a:ea typeface="Segoe UI" pitchFamily="34" charset="0"/>
          <a:cs typeface="Segoe UI" pitchFamily="34" charset="0"/>
        </a:defRPr>
      </a:lvl1pPr>
      <a:lvl2pPr marL="914400" indent="-396875" algn="l" defTabSz="914363" rtl="0" eaLnBrk="1" latinLnBrk="0" hangingPunct="1">
        <a:lnSpc>
          <a:spcPct val="90000"/>
        </a:lnSpc>
        <a:spcBef>
          <a:spcPct val="20000"/>
        </a:spcBef>
        <a:buClr>
          <a:schemeClr val="tx1">
            <a:lumMod val="50000"/>
            <a:lumOff val="50000"/>
          </a:schemeClr>
        </a:buClr>
        <a:buFont typeface="Wingdings" pitchFamily="2" charset="2"/>
        <a:buChar char="§"/>
        <a:defRPr sz="2800" kern="1200">
          <a:solidFill>
            <a:schemeClr val="tx1">
              <a:lumMod val="75000"/>
              <a:lumOff val="25000"/>
            </a:schemeClr>
          </a:solidFill>
          <a:latin typeface="Segoe UI" pitchFamily="34" charset="0"/>
          <a:ea typeface="Segoe UI" pitchFamily="34" charset="0"/>
          <a:cs typeface="Segoe UI" pitchFamily="34" charset="0"/>
        </a:defRPr>
      </a:lvl2pPr>
      <a:lvl3pPr marL="1258888" indent="-344488" algn="l" defTabSz="914363" rtl="0" eaLnBrk="1" latinLnBrk="0" hangingPunct="1">
        <a:lnSpc>
          <a:spcPct val="90000"/>
        </a:lnSpc>
        <a:spcBef>
          <a:spcPct val="20000"/>
        </a:spcBef>
        <a:buClr>
          <a:schemeClr val="tx1">
            <a:lumMod val="50000"/>
            <a:lumOff val="50000"/>
          </a:schemeClr>
        </a:buClr>
        <a:buFont typeface="Wingdings" pitchFamily="2" charset="2"/>
        <a:buChar char="§"/>
        <a:defRPr sz="2400" kern="1200">
          <a:solidFill>
            <a:schemeClr val="tx1">
              <a:lumMod val="75000"/>
              <a:lumOff val="25000"/>
            </a:schemeClr>
          </a:solidFill>
          <a:latin typeface="Segoe UI" pitchFamily="34" charset="0"/>
          <a:ea typeface="Segoe UI" pitchFamily="34" charset="0"/>
          <a:cs typeface="Segoe UI" pitchFamily="34" charset="0"/>
        </a:defRPr>
      </a:lvl3pPr>
      <a:lvl4pPr marL="1604963" indent="-346075" algn="l" defTabSz="914363" rtl="0" eaLnBrk="1" latinLnBrk="0" hangingPunct="1">
        <a:lnSpc>
          <a:spcPct val="90000"/>
        </a:lnSpc>
        <a:spcBef>
          <a:spcPct val="20000"/>
        </a:spcBef>
        <a:buClr>
          <a:schemeClr val="tx1">
            <a:lumMod val="50000"/>
            <a:lumOff val="50000"/>
          </a:schemeClr>
        </a:buClr>
        <a:buFont typeface="Wingdings" pitchFamily="2" charset="2"/>
        <a:buChar char="§"/>
        <a:defRPr sz="2400" kern="1200">
          <a:solidFill>
            <a:schemeClr val="tx1">
              <a:lumMod val="75000"/>
              <a:lumOff val="25000"/>
            </a:schemeClr>
          </a:solidFill>
          <a:latin typeface="Segoe UI" pitchFamily="34" charset="0"/>
          <a:ea typeface="Segoe UI" pitchFamily="34" charset="0"/>
          <a:cs typeface="Segoe UI" pitchFamily="34" charset="0"/>
        </a:defRPr>
      </a:lvl4pPr>
      <a:lvl5pPr marL="1941513" indent="-336550" algn="l" defTabSz="914363" rtl="0" eaLnBrk="1" latinLnBrk="0" hangingPunct="1">
        <a:lnSpc>
          <a:spcPct val="90000"/>
        </a:lnSpc>
        <a:spcBef>
          <a:spcPct val="20000"/>
        </a:spcBef>
        <a:buClr>
          <a:schemeClr val="tx1">
            <a:lumMod val="50000"/>
            <a:lumOff val="50000"/>
          </a:schemeClr>
        </a:buClr>
        <a:buFont typeface="Wingdings" pitchFamily="2" charset="2"/>
        <a:buChar char="§"/>
        <a:defRPr sz="2400" kern="1200">
          <a:solidFill>
            <a:schemeClr val="tx1">
              <a:lumMod val="75000"/>
              <a:lumOff val="25000"/>
            </a:schemeClr>
          </a:solidFill>
          <a:latin typeface="Segoe UI" pitchFamily="34" charset="0"/>
          <a:ea typeface="Segoe UI" pitchFamily="34" charset="0"/>
          <a:cs typeface="Segoe UI" pitchFamily="34"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extLst>
              <a:ext uri="{BEBA8EAE-BF5A-486C-A8C5-ECC9F3942E4B}">
                <a14:imgProps xmlns:a14="http://schemas.microsoft.com/office/drawing/2010/main">
                  <a14:imgLayer r:embed="rId10">
                    <a14:imgEffect>
                      <a14:artisticCrisscrossEtching/>
                    </a14:imgEffect>
                  </a14:imgLayer>
                </a14:imgProps>
              </a:ext>
            </a:extLst>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76200"/>
            <a:ext cx="8839200" cy="774032"/>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52400" y="914400"/>
            <a:ext cx="8839200" cy="5029201"/>
          </a:xfrm>
          <a:prstGeom prst="rect">
            <a:avLst/>
          </a:prstGeom>
        </p:spPr>
        <p:txBody>
          <a:bodyPr vert="horz" lIns="91440" tIns="45720" rIns="91440" bIns="45720" rtlCol="0">
            <a:normAutofit/>
          </a:bodyPr>
          <a:lstStyle/>
          <a:p>
            <a:pPr marL="342900" lvl="0" indent="-342900" algn="l" defTabSz="914400" rtl="0" eaLnBrk="1" latinLnBrk="0" hangingPunct="1">
              <a:spcBef>
                <a:spcPct val="20000"/>
              </a:spcBef>
              <a:buFont typeface="Arial" pitchFamily="34" charset="0"/>
              <a:buNone/>
            </a:pPr>
            <a:r>
              <a:rPr lang="en-US" dirty="0" smtClean="0"/>
              <a:t>Click to edit Master text styles</a:t>
            </a:r>
          </a:p>
        </p:txBody>
      </p:sp>
      <p:pic>
        <p:nvPicPr>
          <p:cNvPr id="17" name="Picture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6326659"/>
            <a:ext cx="9144000" cy="531341"/>
          </a:xfrm>
          <a:prstGeom prst="rect">
            <a:avLst/>
          </a:prstGeom>
        </p:spPr>
      </p:pic>
      <p:cxnSp>
        <p:nvCxnSpPr>
          <p:cNvPr id="6" name="Straight Connector 5"/>
          <p:cNvCxnSpPr/>
          <p:nvPr/>
        </p:nvCxnSpPr>
        <p:spPr>
          <a:xfrm>
            <a:off x="0" y="6326659"/>
            <a:ext cx="9144000" cy="0"/>
          </a:xfrm>
          <a:prstGeom prst="line">
            <a:avLst/>
          </a:prstGeom>
          <a:ln w="12700" cmpd="sng">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4419600" y="6768165"/>
            <a:ext cx="4724399" cy="45719"/>
          </a:xfrm>
          <a:prstGeom prst="rect">
            <a:avLst/>
          </a:prstGeom>
          <a:solidFill>
            <a:srgbClr val="16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0" name="Picture 2" descr="C:\Users\miclew\Desktop\SMB\Logos\ws-SmBiz_rgb.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7500134" y="6415881"/>
            <a:ext cx="1504121" cy="309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6151713"/>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4000" b="0" i="0" u="none" kern="1200" spc="-100" baseline="0">
          <a:solidFill>
            <a:srgbClr val="165788"/>
          </a:solidFill>
          <a:latin typeface="Segoe" pitchFamily="34" charset="0"/>
          <a:ea typeface="+mj-ea"/>
          <a:cs typeface="+mj-cs"/>
        </a:defRPr>
      </a:lvl1pPr>
    </p:titleStyle>
    <p:bodyStyle>
      <a:lvl1pPr marL="457200" indent="-457200" algn="l" defTabSz="914400" rtl="0" eaLnBrk="1" latinLnBrk="0" hangingPunct="1">
        <a:spcBef>
          <a:spcPts val="0"/>
        </a:spcBef>
        <a:buFont typeface="Wingdings" pitchFamily="2" charset="2"/>
        <a:buChar char="§"/>
        <a:defRPr lang="en-US" sz="2800" kern="1200" dirty="0" smtClean="0">
          <a:solidFill>
            <a:schemeClr val="tx1">
              <a:lumMod val="65000"/>
              <a:lumOff val="35000"/>
            </a:schemeClr>
          </a:solidFill>
          <a:latin typeface="Segoe UI" pitchFamily="34" charset="0"/>
          <a:ea typeface="+mn-ea"/>
          <a:cs typeface="Segoe UI" pitchFamily="34" charset="0"/>
        </a:defRPr>
      </a:lvl1pPr>
      <a:lvl2pPr marL="548640" indent="-274320" algn="l" defTabSz="914400" rtl="0" eaLnBrk="1" latinLnBrk="0" hangingPunct="1">
        <a:spcBef>
          <a:spcPts val="600"/>
        </a:spcBef>
        <a:buFont typeface="Arial" pitchFamily="34" charset="0"/>
        <a:buChar char="•"/>
        <a:defRPr lang="en-US" sz="2400" kern="1200" dirty="0" smtClean="0">
          <a:solidFill>
            <a:schemeClr val="tx1">
              <a:lumMod val="65000"/>
              <a:lumOff val="35000"/>
            </a:schemeClr>
          </a:solidFill>
          <a:latin typeface="Segoe UI" pitchFamily="34" charset="0"/>
          <a:ea typeface="+mn-ea"/>
          <a:cs typeface="Segoe UI" pitchFamily="34" charset="0"/>
        </a:defRPr>
      </a:lvl2pPr>
      <a:lvl3pPr marL="1143000" indent="-228600" algn="l" defTabSz="914400" rtl="0" eaLnBrk="1" latinLnBrk="0" hangingPunct="1">
        <a:spcBef>
          <a:spcPct val="20000"/>
        </a:spcBef>
        <a:buFont typeface="Segoe" pitchFamily="34" charset="0"/>
        <a:buChar char="▪"/>
        <a:defRPr sz="2000" kern="1200">
          <a:solidFill>
            <a:schemeClr val="tx1">
              <a:lumMod val="65000"/>
              <a:lumOff val="35000"/>
            </a:schemeClr>
          </a:solidFill>
          <a:latin typeface="Segoe" pitchFamily="34" charset="0"/>
          <a:ea typeface="+mn-ea"/>
          <a:cs typeface="+mn-cs"/>
        </a:defRPr>
      </a:lvl3pPr>
      <a:lvl4pPr marL="1600200" indent="-228600" algn="l" defTabSz="914400" rtl="0" eaLnBrk="1" latinLnBrk="0" hangingPunct="1">
        <a:spcBef>
          <a:spcPct val="20000"/>
        </a:spcBef>
        <a:buFont typeface="Symbol" pitchFamily="18" charset="2"/>
        <a:buChar char="-"/>
        <a:defRPr sz="2000" kern="1200" baseline="0">
          <a:solidFill>
            <a:schemeClr val="tx1">
              <a:lumMod val="65000"/>
              <a:lumOff val="35000"/>
            </a:schemeClr>
          </a:solidFill>
          <a:latin typeface="Segoe" pitchFamily="34" charset="0"/>
          <a:ea typeface="+mn-ea"/>
          <a:cs typeface="+mn-cs"/>
        </a:defRPr>
      </a:lvl4pPr>
      <a:lvl5pPr marL="2057400" indent="-228600" algn="l" defTabSz="914400" rtl="0" eaLnBrk="1" latinLnBrk="0" hangingPunct="1">
        <a:spcBef>
          <a:spcPct val="20000"/>
        </a:spcBef>
        <a:buFont typeface="Segoe" pitchFamily="34" charset="0"/>
        <a:buNone/>
        <a:defRPr sz="1800" kern="1200">
          <a:solidFill>
            <a:schemeClr val="tx1">
              <a:lumMod val="65000"/>
              <a:lumOff val="35000"/>
            </a:schemeClr>
          </a:solidFill>
          <a:latin typeface="Segoe"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59576156"/>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solidFill>
            <a:srgbClr val="4D4D4D"/>
          </a:solidFill>
          <a:effectLst/>
          <a:latin typeface="Segoe" pitchFamily="34" charset="0"/>
          <a:ea typeface="+mn-ea"/>
          <a:cs typeface="Arial" charset="0"/>
        </a:defRPr>
      </a:lvl1pPr>
    </p:titleStyle>
    <p:bodyStyle>
      <a:lvl1pPr marL="457200" indent="-457200" algn="l" defTabSz="914363" rtl="0" eaLnBrk="1" latinLnBrk="0" hangingPunct="1">
        <a:lnSpc>
          <a:spcPct val="90000"/>
        </a:lnSpc>
        <a:spcBef>
          <a:spcPct val="20000"/>
        </a:spcBef>
        <a:buClr>
          <a:srgbClr val="777777"/>
        </a:buClr>
        <a:buSzPct val="130000"/>
        <a:buFont typeface="Arial" pitchFamily="34" charset="0"/>
        <a:buChar char="•"/>
        <a:defRPr sz="3200" kern="1200">
          <a:solidFill>
            <a:schemeClr val="tx1"/>
          </a:solidFill>
          <a:latin typeface="+mn-lt"/>
          <a:ea typeface="+mn-ea"/>
          <a:cs typeface="+mn-cs"/>
        </a:defRPr>
      </a:lvl1pPr>
      <a:lvl2pPr marL="854075" indent="-396875" algn="l" defTabSz="914363" rtl="0" eaLnBrk="1" latinLnBrk="0" hangingPunct="1">
        <a:lnSpc>
          <a:spcPct val="90000"/>
        </a:lnSpc>
        <a:spcBef>
          <a:spcPct val="20000"/>
        </a:spcBef>
        <a:buClr>
          <a:srgbClr val="777777"/>
        </a:buClr>
        <a:buFont typeface="Segoe" pitchFamily="34" charset="0"/>
        <a:buChar char="−"/>
        <a:defRPr sz="2800" kern="1200">
          <a:solidFill>
            <a:schemeClr val="tx1"/>
          </a:solidFill>
          <a:latin typeface="+mn-lt"/>
          <a:ea typeface="+mn-ea"/>
          <a:cs typeface="+mn-cs"/>
        </a:defRPr>
      </a:lvl2pPr>
      <a:lvl3pPr marL="1258888" indent="-404813" algn="l" defTabSz="914363" rtl="0" eaLnBrk="1" latinLnBrk="0" hangingPunct="1">
        <a:lnSpc>
          <a:spcPct val="90000"/>
        </a:lnSpc>
        <a:spcBef>
          <a:spcPct val="20000"/>
        </a:spcBef>
        <a:buClr>
          <a:srgbClr val="777777"/>
        </a:buClr>
        <a:buFont typeface="Segoe" pitchFamily="34" charset="0"/>
        <a:buChar char="−"/>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Clr>
          <a:srgbClr val="777777"/>
        </a:buClr>
        <a:buFont typeface="Segoe" pitchFamily="34" charset="0"/>
        <a:buChar char="−"/>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Clr>
          <a:srgbClr val="777777"/>
        </a:buClr>
        <a:buFont typeface="Segoe" pitchFamily="34" charset="0"/>
        <a:buChar char="−"/>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hyperlink" Target="http://www.microsoft.com/windowsserver2008r2/en/us/compare-specs.aspx"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3.png"/><Relationship Id="rId18" Type="http://schemas.microsoft.com/office/2007/relationships/hdphoto" Target="../media/hdphoto3.wdp"/><Relationship Id="rId3" Type="http://schemas.openxmlformats.org/officeDocument/2006/relationships/image" Target="../media/image27.png"/><Relationship Id="rId7" Type="http://schemas.openxmlformats.org/officeDocument/2006/relationships/image" Target="../media/image45.png"/><Relationship Id="rId12" Type="http://schemas.openxmlformats.org/officeDocument/2006/relationships/image" Target="../media/image52.png"/><Relationship Id="rId17" Type="http://schemas.openxmlformats.org/officeDocument/2006/relationships/image" Target="../media/image56.png"/><Relationship Id="rId2" Type="http://schemas.openxmlformats.org/officeDocument/2006/relationships/image" Target="../media/image41.png"/><Relationship Id="rId16" Type="http://schemas.openxmlformats.org/officeDocument/2006/relationships/image" Target="../media/image55.png"/><Relationship Id="rId1" Type="http://schemas.openxmlformats.org/officeDocument/2006/relationships/slideLayout" Target="../slideLayouts/slideLayout10.xml"/><Relationship Id="rId6" Type="http://schemas.openxmlformats.org/officeDocument/2006/relationships/image" Target="../media/image44.png"/><Relationship Id="rId11" Type="http://schemas.openxmlformats.org/officeDocument/2006/relationships/image" Target="../media/image51.png"/><Relationship Id="rId5" Type="http://schemas.openxmlformats.org/officeDocument/2006/relationships/image" Target="../media/image43.png"/><Relationship Id="rId15" Type="http://schemas.openxmlformats.org/officeDocument/2006/relationships/image" Target="../media/image25.png"/><Relationship Id="rId10" Type="http://schemas.openxmlformats.org/officeDocument/2006/relationships/image" Target="../media/image50.png"/><Relationship Id="rId4" Type="http://schemas.openxmlformats.org/officeDocument/2006/relationships/image" Target="../media/image42.png"/><Relationship Id="rId9" Type="http://schemas.openxmlformats.org/officeDocument/2006/relationships/image" Target="../media/image47.png"/><Relationship Id="rId1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65.wmf"/></Relationships>
</file>

<file path=ppt/slides/_rels/slide1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6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69.png"/><Relationship Id="rId7"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40.png"/><Relationship Id="rId5" Type="http://schemas.openxmlformats.org/officeDocument/2006/relationships/image" Target="../media/image71.png"/><Relationship Id="rId4" Type="http://schemas.openxmlformats.org/officeDocument/2006/relationships/image" Target="../media/image70.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2.png"/><Relationship Id="rId7" Type="http://schemas.openxmlformats.org/officeDocument/2006/relationships/image" Target="../media/image75.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74.png"/><Relationship Id="rId5" Type="http://schemas.openxmlformats.org/officeDocument/2006/relationships/image" Target="../media/image40.png"/><Relationship Id="rId4" Type="http://schemas.openxmlformats.org/officeDocument/2006/relationships/image" Target="../media/image73.png"/><Relationship Id="rId9" Type="http://schemas.openxmlformats.org/officeDocument/2006/relationships/image" Target="../media/image77.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31.png"/><Relationship Id="rId4" Type="http://schemas.openxmlformats.org/officeDocument/2006/relationships/image" Target="../media/image30.png"/></Relationships>
</file>

<file path=ppt/slides/_rels/slide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7.png"/></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8.png"/><Relationship Id="rId7" Type="http://schemas.openxmlformats.org/officeDocument/2006/relationships/diagramColors" Target="../diagrams/colors2.xml"/><Relationship Id="rId12"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QuickStyle" Target="../diagrams/quickStyle2.xml"/><Relationship Id="rId11" Type="http://schemas.openxmlformats.org/officeDocument/2006/relationships/image" Target="../media/image36.png"/><Relationship Id="rId5" Type="http://schemas.openxmlformats.org/officeDocument/2006/relationships/diagramLayout" Target="../diagrams/layout2.xml"/><Relationship Id="rId10" Type="http://schemas.openxmlformats.org/officeDocument/2006/relationships/image" Target="../media/image40.png"/><Relationship Id="rId4" Type="http://schemas.openxmlformats.org/officeDocument/2006/relationships/diagramData" Target="../diagrams/data2.xml"/><Relationship Id="rId9" Type="http://schemas.openxmlformats.org/officeDocument/2006/relationships/image" Target="../media/image39.png"/></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image" Target="../media/image44.png"/><Relationship Id="rId12"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43.png"/><Relationship Id="rId11" Type="http://schemas.openxmlformats.org/officeDocument/2006/relationships/image" Target="../media/image26.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27.png"/><Relationship Id="rId9"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6055" y="1428935"/>
            <a:ext cx="8481063" cy="1362075"/>
          </a:xfrm>
        </p:spPr>
        <p:txBody>
          <a:bodyPr>
            <a:noAutofit/>
          </a:bodyPr>
          <a:lstStyle/>
          <a:p>
            <a:r>
              <a:rPr lang="en-GB" sz="2400" dirty="0" smtClean="0"/>
              <a:t>Windows Small Business Server 2011</a:t>
            </a:r>
            <a:r>
              <a:rPr lang="en-GB" sz="2400" dirty="0"/>
              <a:t/>
            </a:r>
            <a:br>
              <a:rPr lang="en-GB" sz="2400" dirty="0"/>
            </a:br>
            <a:endParaRPr lang="en-US" sz="1800" b="0" dirty="0"/>
          </a:p>
        </p:txBody>
      </p:sp>
      <p:sp>
        <p:nvSpPr>
          <p:cNvPr id="3" name="Title 3"/>
          <p:cNvSpPr txBox="1">
            <a:spLocks/>
          </p:cNvSpPr>
          <p:nvPr/>
        </p:nvSpPr>
        <p:spPr>
          <a:xfrm>
            <a:off x="167426" y="4268830"/>
            <a:ext cx="8481063"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sz="3600" b="1" i="0" u="none" kern="1200" cap="all" spc="-100" baseline="0">
                <a:solidFill>
                  <a:srgbClr val="165788"/>
                </a:solidFill>
                <a:latin typeface="Segoe" pitchFamily="34" charset="0"/>
                <a:ea typeface="+mj-ea"/>
                <a:cs typeface="+mj-cs"/>
              </a:defRPr>
            </a:lvl1pPr>
          </a:lstStyle>
          <a:p>
            <a:r>
              <a:rPr lang="hu-HU" sz="2000" cap="none" dirty="0" smtClean="0"/>
              <a:t>Király István</a:t>
            </a:r>
          </a:p>
          <a:p>
            <a:r>
              <a:rPr lang="hu-HU" sz="1800" b="0" cap="none" dirty="0"/>
              <a:t>MCT, MCP, MCTS, MCITP:SA</a:t>
            </a:r>
            <a:r>
              <a:rPr lang="en-GB" sz="1800" cap="none" dirty="0" smtClean="0"/>
              <a:t/>
            </a:r>
            <a:br>
              <a:rPr lang="en-GB" sz="1800" cap="none" dirty="0" smtClean="0"/>
            </a:br>
            <a:r>
              <a:rPr lang="hu-HU" sz="2000" b="0" cap="none" dirty="0" err="1" smtClean="0"/>
              <a:t>KingSol</a:t>
            </a:r>
            <a:r>
              <a:rPr lang="hu-HU" sz="2000" b="0" cap="none" dirty="0" smtClean="0"/>
              <a:t> Kft.</a:t>
            </a:r>
          </a:p>
          <a:p>
            <a:endParaRPr lang="hu-HU" sz="2000" b="0" cap="none" dirty="0" smtClean="0"/>
          </a:p>
        </p:txBody>
      </p:sp>
    </p:spTree>
    <p:extLst>
      <p:ext uri="{BB962C8B-B14F-4D97-AF65-F5344CB8AC3E}">
        <p14:creationId xmlns:p14="http://schemas.microsoft.com/office/powerpoint/2010/main" val="173143106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normAutofit/>
          </a:bodyPr>
          <a:lstStyle/>
          <a:p>
            <a:pPr eaLnBrk="1" hangingPunct="1"/>
            <a:r>
              <a:rPr lang="en-US" dirty="0" smtClean="0"/>
              <a:t>Minimum</a:t>
            </a:r>
            <a:r>
              <a:rPr lang="hu-HU" dirty="0" smtClean="0"/>
              <a:t> hardverkövetelmények</a:t>
            </a:r>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1405866110"/>
              </p:ext>
            </p:extLst>
          </p:nvPr>
        </p:nvGraphicFramePr>
        <p:xfrm>
          <a:off x="259719" y="892919"/>
          <a:ext cx="8046720" cy="4762093"/>
        </p:xfrm>
        <a:graphic>
          <a:graphicData uri="http://schemas.openxmlformats.org/drawingml/2006/table">
            <a:tbl>
              <a:tblPr firstRow="1" bandRow="1">
                <a:tableStyleId>{5C22544A-7EE6-4342-B048-85BDC9FD1C3A}</a:tableStyleId>
              </a:tblPr>
              <a:tblGrid>
                <a:gridCol w="4219303"/>
                <a:gridCol w="3827417"/>
              </a:tblGrid>
              <a:tr h="713333">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0" dirty="0" smtClean="0">
                          <a:latin typeface="Segoe UI Semibold" pitchFamily="34" charset="0"/>
                          <a:ea typeface="Segoe UI" pitchFamily="34" charset="0"/>
                          <a:cs typeface="Segoe UI" pitchFamily="34" charset="0"/>
                        </a:rPr>
                        <a:t>Windows Small Business Server 2011 </a:t>
                      </a:r>
                      <a:r>
                        <a:rPr lang="hu-HU" sz="2800" b="0" dirty="0" smtClean="0">
                          <a:latin typeface="Segoe UI Semibold" pitchFamily="34" charset="0"/>
                          <a:ea typeface="Segoe UI" pitchFamily="34" charset="0"/>
                          <a:cs typeface="Segoe UI" pitchFamily="34" charset="0"/>
                        </a:rPr>
                        <a:t>Standard</a:t>
                      </a:r>
                      <a:endParaRPr lang="en-US" sz="2800" b="0" dirty="0">
                        <a:latin typeface="Segoe UI Semibold" pitchFamily="34" charset="0"/>
                        <a:ea typeface="Segoe UI" pitchFamily="34" charset="0"/>
                        <a:cs typeface="Segoe UI" pitchFamily="34" charset="0"/>
                      </a:endParaRPr>
                    </a:p>
                  </a:txBody>
                  <a:tcPr/>
                </a:tc>
                <a:tc hMerge="1">
                  <a:txBody>
                    <a:bodyPr/>
                    <a:lstStyle/>
                    <a:p>
                      <a:endParaRPr lang="en-US" dirty="0"/>
                    </a:p>
                  </a:txBody>
                  <a:tcPr/>
                </a:tc>
              </a:tr>
              <a:tr h="370840">
                <a:tc>
                  <a:txBody>
                    <a:bodyPr/>
                    <a:lstStyle/>
                    <a:p>
                      <a:r>
                        <a:rPr lang="en-US" dirty="0" smtClean="0">
                          <a:latin typeface="Segoe UI" pitchFamily="34" charset="0"/>
                          <a:ea typeface="Segoe UI" pitchFamily="34" charset="0"/>
                          <a:cs typeface="Segoe UI" pitchFamily="34" charset="0"/>
                        </a:rPr>
                        <a:t>Process</a:t>
                      </a:r>
                      <a:r>
                        <a:rPr lang="hu-HU" dirty="0" smtClean="0">
                          <a:latin typeface="Segoe UI" pitchFamily="34" charset="0"/>
                          <a:ea typeface="Segoe UI" pitchFamily="34" charset="0"/>
                          <a:cs typeface="Segoe UI" pitchFamily="34" charset="0"/>
                        </a:rPr>
                        <a:t>z</a:t>
                      </a:r>
                      <a:r>
                        <a:rPr lang="en-US" dirty="0" smtClean="0">
                          <a:latin typeface="Segoe UI" pitchFamily="34" charset="0"/>
                          <a:ea typeface="Segoe UI" pitchFamily="34" charset="0"/>
                          <a:cs typeface="Segoe UI" pitchFamily="34" charset="0"/>
                        </a:rPr>
                        <a:t>or</a:t>
                      </a:r>
                      <a:endParaRPr lang="en-US" baseline="30000" dirty="0">
                        <a:latin typeface="Segoe UI" pitchFamily="34" charset="0"/>
                        <a:ea typeface="Segoe UI" pitchFamily="34" charset="0"/>
                        <a:cs typeface="Segoe UI" pitchFamily="34" charset="0"/>
                      </a:endParaRPr>
                    </a:p>
                  </a:txBody>
                  <a:tcPr/>
                </a:tc>
                <a:tc>
                  <a:txBody>
                    <a:bodyPr/>
                    <a:lstStyle/>
                    <a:p>
                      <a:pPr lvl="0"/>
                      <a:r>
                        <a:rPr lang="hu-HU" smtClean="0">
                          <a:latin typeface="Segoe UI" pitchFamily="34" charset="0"/>
                          <a:ea typeface="Segoe UI" pitchFamily="34" charset="0"/>
                          <a:cs typeface="Segoe UI" pitchFamily="34" charset="0"/>
                        </a:rPr>
                        <a:t>1.3/1.4</a:t>
                      </a:r>
                      <a:r>
                        <a:rPr lang="en-US" dirty="0" smtClean="0">
                          <a:latin typeface="Segoe UI" pitchFamily="34" charset="0"/>
                          <a:ea typeface="Segoe UI" pitchFamily="34" charset="0"/>
                          <a:cs typeface="Segoe UI" pitchFamily="34" charset="0"/>
                        </a:rPr>
                        <a:t> GHz</a:t>
                      </a:r>
                      <a:r>
                        <a:rPr lang="en-US" baseline="0" dirty="0" smtClean="0">
                          <a:latin typeface="Segoe UI" pitchFamily="34" charset="0"/>
                          <a:ea typeface="Segoe UI" pitchFamily="34" charset="0"/>
                          <a:cs typeface="Segoe UI" pitchFamily="34" charset="0"/>
                        </a:rPr>
                        <a:t> 64-bit </a:t>
                      </a:r>
                      <a:r>
                        <a:rPr lang="hu-HU" baseline="0" dirty="0" smtClean="0">
                          <a:latin typeface="Segoe UI" pitchFamily="34" charset="0"/>
                          <a:ea typeface="Segoe UI" pitchFamily="34" charset="0"/>
                          <a:cs typeface="Segoe UI" pitchFamily="34" charset="0"/>
                        </a:rPr>
                        <a:t>vagy gyorsabb </a:t>
                      </a:r>
                      <a:br>
                        <a:rPr lang="hu-HU" baseline="0" dirty="0" smtClean="0">
                          <a:latin typeface="Segoe UI" pitchFamily="34" charset="0"/>
                          <a:ea typeface="Segoe UI" pitchFamily="34" charset="0"/>
                          <a:cs typeface="Segoe UI" pitchFamily="34" charset="0"/>
                        </a:rPr>
                      </a:br>
                      <a:r>
                        <a:rPr lang="en-US" baseline="0" dirty="0" smtClean="0">
                          <a:latin typeface="Segoe UI" pitchFamily="34" charset="0"/>
                          <a:ea typeface="Segoe UI" pitchFamily="34" charset="0"/>
                          <a:cs typeface="Segoe UI" pitchFamily="34" charset="0"/>
                        </a:rPr>
                        <a:t>1 socket (4 socket </a:t>
                      </a:r>
                      <a:r>
                        <a:rPr lang="hu-HU" baseline="0" dirty="0" smtClean="0">
                          <a:latin typeface="Segoe UI" pitchFamily="34" charset="0"/>
                          <a:ea typeface="Segoe UI" pitchFamily="34" charset="0"/>
                          <a:cs typeface="Segoe UI" pitchFamily="34" charset="0"/>
                        </a:rPr>
                        <a:t>m</a:t>
                      </a:r>
                      <a:r>
                        <a:rPr lang="en-US" baseline="0" dirty="0" err="1" smtClean="0">
                          <a:latin typeface="Segoe UI" pitchFamily="34" charset="0"/>
                          <a:ea typeface="Segoe UI" pitchFamily="34" charset="0"/>
                          <a:cs typeface="Segoe UI" pitchFamily="34" charset="0"/>
                        </a:rPr>
                        <a:t>aximum</a:t>
                      </a:r>
                      <a:r>
                        <a:rPr lang="en-US" baseline="0" dirty="0" smtClean="0">
                          <a:latin typeface="Segoe UI" pitchFamily="34" charset="0"/>
                          <a:ea typeface="Segoe UI" pitchFamily="34" charset="0"/>
                          <a:cs typeface="Segoe UI" pitchFamily="34" charset="0"/>
                        </a:rPr>
                        <a:t>)</a:t>
                      </a:r>
                      <a:endParaRPr lang="en-US" dirty="0" smtClean="0">
                        <a:latin typeface="Segoe UI" pitchFamily="34" charset="0"/>
                        <a:ea typeface="Segoe UI" pitchFamily="34" charset="0"/>
                        <a:cs typeface="Segoe UI" pitchFamily="34" charset="0"/>
                      </a:endParaRPr>
                    </a:p>
                  </a:txBody>
                  <a:tcPr/>
                </a:tc>
              </a:tr>
              <a:tr h="370840">
                <a:tc>
                  <a:txBody>
                    <a:bodyPr/>
                    <a:lstStyle/>
                    <a:p>
                      <a:r>
                        <a:rPr lang="hu-HU" dirty="0" smtClean="0">
                          <a:latin typeface="Segoe UI" pitchFamily="34" charset="0"/>
                          <a:ea typeface="Segoe UI" pitchFamily="34" charset="0"/>
                          <a:cs typeface="Segoe UI" pitchFamily="34" charset="0"/>
                        </a:rPr>
                        <a:t>Memória</a:t>
                      </a:r>
                      <a:endParaRPr lang="en-US" baseline="30000" dirty="0">
                        <a:latin typeface="Segoe UI" pitchFamily="34" charset="0"/>
                        <a:ea typeface="Segoe UI" pitchFamily="34" charset="0"/>
                        <a:cs typeface="Segoe UI" pitchFamily="34" charset="0"/>
                      </a:endParaRPr>
                    </a:p>
                  </a:txBody>
                  <a:tcPr/>
                </a:tc>
                <a:tc>
                  <a:txBody>
                    <a:bodyPr/>
                    <a:lstStyle/>
                    <a:p>
                      <a:r>
                        <a:rPr lang="hu-HU" baseline="0" dirty="0" smtClean="0">
                          <a:latin typeface="Segoe UI" pitchFamily="34" charset="0"/>
                          <a:ea typeface="Segoe UI" pitchFamily="34" charset="0"/>
                          <a:cs typeface="Segoe UI" pitchFamily="34" charset="0"/>
                        </a:rPr>
                        <a:t>4</a:t>
                      </a:r>
                      <a:r>
                        <a:rPr lang="en-US" baseline="0" dirty="0" smtClean="0">
                          <a:latin typeface="Segoe UI" pitchFamily="34" charset="0"/>
                          <a:ea typeface="Segoe UI" pitchFamily="34" charset="0"/>
                          <a:cs typeface="Segoe UI" pitchFamily="34" charset="0"/>
                        </a:rPr>
                        <a:t> GB RAM (32 GB </a:t>
                      </a:r>
                      <a:r>
                        <a:rPr lang="hu-HU" baseline="0" dirty="0" smtClean="0">
                          <a:latin typeface="Segoe UI" pitchFamily="34" charset="0"/>
                          <a:ea typeface="Segoe UI" pitchFamily="34" charset="0"/>
                          <a:cs typeface="Segoe UI" pitchFamily="34" charset="0"/>
                        </a:rPr>
                        <a:t>m</a:t>
                      </a:r>
                      <a:r>
                        <a:rPr lang="en-US" baseline="0" dirty="0" err="1" smtClean="0">
                          <a:latin typeface="Segoe UI" pitchFamily="34" charset="0"/>
                          <a:ea typeface="Segoe UI" pitchFamily="34" charset="0"/>
                          <a:cs typeface="Segoe UI" pitchFamily="34" charset="0"/>
                        </a:rPr>
                        <a:t>aximum</a:t>
                      </a:r>
                      <a:r>
                        <a:rPr lang="en-US" baseline="0" dirty="0" smtClean="0">
                          <a:latin typeface="Segoe UI" pitchFamily="34" charset="0"/>
                          <a:ea typeface="Segoe UI" pitchFamily="34" charset="0"/>
                          <a:cs typeface="Segoe UI" pitchFamily="34" charset="0"/>
                        </a:rPr>
                        <a:t>)</a:t>
                      </a:r>
                      <a:endParaRPr lang="en-US" dirty="0">
                        <a:latin typeface="Segoe UI" pitchFamily="34" charset="0"/>
                        <a:ea typeface="Segoe UI" pitchFamily="34" charset="0"/>
                        <a:cs typeface="Segoe UI" pitchFamily="34" charset="0"/>
                      </a:endParaRPr>
                    </a:p>
                  </a:txBody>
                  <a:tcPr/>
                </a:tc>
              </a:tr>
              <a:tr h="370840">
                <a:tc>
                  <a:txBody>
                    <a:bodyPr/>
                    <a:lstStyle/>
                    <a:p>
                      <a:r>
                        <a:rPr lang="en-US" dirty="0" smtClean="0">
                          <a:latin typeface="Segoe UI" pitchFamily="34" charset="0"/>
                          <a:ea typeface="Segoe UI" pitchFamily="34" charset="0"/>
                          <a:cs typeface="Segoe UI" pitchFamily="34" charset="0"/>
                        </a:rPr>
                        <a:t>OS </a:t>
                      </a:r>
                      <a:r>
                        <a:rPr lang="hu-HU" dirty="0" smtClean="0">
                          <a:latin typeface="Segoe UI" pitchFamily="34" charset="0"/>
                          <a:ea typeface="Segoe UI" pitchFamily="34" charset="0"/>
                          <a:cs typeface="Segoe UI" pitchFamily="34" charset="0"/>
                        </a:rPr>
                        <a:t>merevlemez partíció</a:t>
                      </a:r>
                      <a:endParaRPr lang="en-US" dirty="0">
                        <a:latin typeface="Segoe UI" pitchFamily="34" charset="0"/>
                        <a:ea typeface="Segoe UI" pitchFamily="34" charset="0"/>
                        <a:cs typeface="Segoe UI" pitchFamily="34" charset="0"/>
                      </a:endParaRPr>
                    </a:p>
                  </a:txBody>
                  <a:tcPr/>
                </a:tc>
                <a:tc>
                  <a:txBody>
                    <a:bodyPr/>
                    <a:lstStyle/>
                    <a:p>
                      <a:r>
                        <a:rPr lang="en-US" baseline="0" dirty="0" smtClean="0">
                          <a:latin typeface="Segoe UI" pitchFamily="34" charset="0"/>
                          <a:ea typeface="Segoe UI" pitchFamily="34" charset="0"/>
                          <a:cs typeface="Segoe UI" pitchFamily="34" charset="0"/>
                        </a:rPr>
                        <a:t>120 GB </a:t>
                      </a:r>
                      <a:r>
                        <a:rPr lang="hu-HU" baseline="0" dirty="0" smtClean="0">
                          <a:latin typeface="Segoe UI" pitchFamily="34" charset="0"/>
                          <a:ea typeface="Segoe UI" pitchFamily="34" charset="0"/>
                          <a:cs typeface="Segoe UI" pitchFamily="34" charset="0"/>
                        </a:rPr>
                        <a:t>m</a:t>
                      </a:r>
                      <a:r>
                        <a:rPr lang="en-US" baseline="0" dirty="0" err="1" smtClean="0">
                          <a:latin typeface="Segoe UI" pitchFamily="34" charset="0"/>
                          <a:ea typeface="Segoe UI" pitchFamily="34" charset="0"/>
                          <a:cs typeface="Segoe UI" pitchFamily="34" charset="0"/>
                        </a:rPr>
                        <a:t>inimum</a:t>
                      </a:r>
                      <a:endParaRPr lang="en-US" dirty="0">
                        <a:latin typeface="Segoe UI" pitchFamily="34" charset="0"/>
                        <a:ea typeface="Segoe UI" pitchFamily="34" charset="0"/>
                        <a:cs typeface="Segoe UI" pitchFamily="34" charset="0"/>
                      </a:endParaRPr>
                    </a:p>
                  </a:txBody>
                  <a:tcPr/>
                </a:tc>
              </a:tr>
              <a:tr h="370840">
                <a:tc>
                  <a:txBody>
                    <a:bodyPr/>
                    <a:lstStyle/>
                    <a:p>
                      <a:r>
                        <a:rPr lang="en-US" dirty="0" smtClean="0">
                          <a:latin typeface="Segoe UI" pitchFamily="34" charset="0"/>
                          <a:ea typeface="Segoe UI" pitchFamily="34" charset="0"/>
                          <a:cs typeface="Segoe UI" pitchFamily="34" charset="0"/>
                        </a:rPr>
                        <a:t>DVD-ROM</a:t>
                      </a:r>
                      <a:endParaRPr lang="en-US" dirty="0">
                        <a:latin typeface="Segoe UI" pitchFamily="34" charset="0"/>
                        <a:ea typeface="Segoe UI" pitchFamily="34" charset="0"/>
                        <a:cs typeface="Segoe UI" pitchFamily="34" charset="0"/>
                      </a:endParaRPr>
                    </a:p>
                  </a:txBody>
                  <a:tcPr/>
                </a:tc>
                <a:tc>
                  <a:txBody>
                    <a:bodyPr/>
                    <a:lstStyle/>
                    <a:p>
                      <a:r>
                        <a:rPr lang="hu-HU" dirty="0" smtClean="0">
                          <a:latin typeface="Segoe UI" pitchFamily="34" charset="0"/>
                          <a:ea typeface="Segoe UI" pitchFamily="34" charset="0"/>
                          <a:cs typeface="Segoe UI" pitchFamily="34" charset="0"/>
                        </a:rPr>
                        <a:t>Legyen BIOS-ból</a:t>
                      </a:r>
                      <a:r>
                        <a:rPr lang="hu-HU" baseline="0" dirty="0" smtClean="0">
                          <a:latin typeface="Segoe UI" pitchFamily="34" charset="0"/>
                          <a:ea typeface="Segoe UI" pitchFamily="34" charset="0"/>
                          <a:cs typeface="Segoe UI" pitchFamily="34" charset="0"/>
                        </a:rPr>
                        <a:t> bootolható</a:t>
                      </a:r>
                      <a:endParaRPr lang="en-US" dirty="0">
                        <a:latin typeface="Segoe UI" pitchFamily="34" charset="0"/>
                        <a:ea typeface="Segoe UI" pitchFamily="34" charset="0"/>
                        <a:cs typeface="Segoe UI" pitchFamily="34" charset="0"/>
                      </a:endParaRPr>
                    </a:p>
                  </a:txBody>
                  <a:tcPr/>
                </a:tc>
              </a:tr>
              <a:tr h="370840">
                <a:tc>
                  <a:txBody>
                    <a:bodyPr/>
                    <a:lstStyle/>
                    <a:p>
                      <a:r>
                        <a:rPr lang="hu-HU" dirty="0" smtClean="0">
                          <a:latin typeface="Segoe UI" pitchFamily="34" charset="0"/>
                          <a:ea typeface="Segoe UI" pitchFamily="34" charset="0"/>
                          <a:cs typeface="Segoe UI" pitchFamily="34" charset="0"/>
                        </a:rPr>
                        <a:t>Hálózati kártya</a:t>
                      </a:r>
                      <a:endParaRPr lang="en-US" dirty="0">
                        <a:latin typeface="Segoe UI" pitchFamily="34" charset="0"/>
                        <a:ea typeface="Segoe UI" pitchFamily="34" charset="0"/>
                        <a:cs typeface="Segoe UI" pitchFamily="34" charset="0"/>
                      </a:endParaRPr>
                    </a:p>
                  </a:txBody>
                  <a:tcPr/>
                </a:tc>
                <a:tc>
                  <a:txBody>
                    <a:bodyPr/>
                    <a:lstStyle/>
                    <a:p>
                      <a:r>
                        <a:rPr lang="en-US" dirty="0" smtClean="0">
                          <a:latin typeface="Segoe UI" pitchFamily="34" charset="0"/>
                          <a:ea typeface="Segoe UI" pitchFamily="34" charset="0"/>
                          <a:cs typeface="Segoe UI" pitchFamily="34" charset="0"/>
                        </a:rPr>
                        <a:t>10/100 Ethernet adapter</a:t>
                      </a:r>
                      <a:endParaRPr lang="en-US" dirty="0">
                        <a:latin typeface="Segoe UI" pitchFamily="34" charset="0"/>
                        <a:ea typeface="Segoe UI" pitchFamily="34" charset="0"/>
                        <a:cs typeface="Segoe UI" pitchFamily="34" charset="0"/>
                      </a:endParaRPr>
                    </a:p>
                  </a:txBody>
                  <a:tcPr/>
                </a:tc>
              </a:tr>
              <a:tr h="370840">
                <a:tc>
                  <a:txBody>
                    <a:bodyPr/>
                    <a:lstStyle/>
                    <a:p>
                      <a:r>
                        <a:rPr lang="hu-HU" dirty="0" smtClean="0">
                          <a:latin typeface="Segoe UI" pitchFamily="34" charset="0"/>
                          <a:ea typeface="Segoe UI" pitchFamily="34" charset="0"/>
                          <a:cs typeface="Segoe UI" pitchFamily="34" charset="0"/>
                        </a:rPr>
                        <a:t>Hálózati</a:t>
                      </a:r>
                      <a:r>
                        <a:rPr lang="hu-HU" baseline="0" dirty="0" smtClean="0">
                          <a:latin typeface="Segoe UI" pitchFamily="34" charset="0"/>
                          <a:ea typeface="Segoe UI" pitchFamily="34" charset="0"/>
                          <a:cs typeface="Segoe UI" pitchFamily="34" charset="0"/>
                        </a:rPr>
                        <a:t> eszközök</a:t>
                      </a:r>
                      <a:endParaRPr lang="en-US" dirty="0">
                        <a:latin typeface="Segoe UI" pitchFamily="34" charset="0"/>
                        <a:ea typeface="Segoe UI" pitchFamily="34" charset="0"/>
                        <a:cs typeface="Segoe UI" pitchFamily="34" charset="0"/>
                      </a:endParaRPr>
                    </a:p>
                  </a:txBody>
                  <a:tcPr/>
                </a:tc>
                <a:tc>
                  <a:txBody>
                    <a:bodyPr/>
                    <a:lstStyle/>
                    <a:p>
                      <a:r>
                        <a:rPr lang="en-US" dirty="0" smtClean="0">
                          <a:latin typeface="Segoe UI" pitchFamily="34" charset="0"/>
                          <a:ea typeface="Segoe UI" pitchFamily="34" charset="0"/>
                          <a:cs typeface="Segoe UI" pitchFamily="34" charset="0"/>
                        </a:rPr>
                        <a:t>Router/</a:t>
                      </a:r>
                      <a:r>
                        <a:rPr lang="hu-HU" dirty="0" smtClean="0">
                          <a:latin typeface="Segoe UI" pitchFamily="34" charset="0"/>
                          <a:ea typeface="Segoe UI" pitchFamily="34" charset="0"/>
                          <a:cs typeface="Segoe UI" pitchFamily="34" charset="0"/>
                        </a:rPr>
                        <a:t>tűzfal</a:t>
                      </a:r>
                      <a:r>
                        <a:rPr lang="en-US" dirty="0" smtClean="0">
                          <a:latin typeface="Segoe UI" pitchFamily="34" charset="0"/>
                          <a:ea typeface="Segoe UI" pitchFamily="34" charset="0"/>
                          <a:cs typeface="Segoe UI" pitchFamily="34" charset="0"/>
                        </a:rPr>
                        <a:t> IPv4 NAT</a:t>
                      </a:r>
                      <a:r>
                        <a:rPr lang="hu-HU" dirty="0" smtClean="0">
                          <a:latin typeface="Segoe UI" pitchFamily="34" charset="0"/>
                          <a:ea typeface="Segoe UI" pitchFamily="34" charset="0"/>
                          <a:cs typeface="Segoe UI" pitchFamily="34" charset="0"/>
                        </a:rPr>
                        <a:t> támogatással</a:t>
                      </a:r>
                      <a:endParaRPr lang="en-US" dirty="0">
                        <a:latin typeface="Segoe UI" pitchFamily="34" charset="0"/>
                        <a:ea typeface="Segoe UI" pitchFamily="34" charset="0"/>
                        <a:cs typeface="Segoe UI" pitchFamily="34" charset="0"/>
                      </a:endParaRPr>
                    </a:p>
                  </a:txBody>
                  <a:tcPr/>
                </a:tc>
              </a:tr>
              <a:tr h="370840">
                <a:tc>
                  <a:txBody>
                    <a:bodyPr/>
                    <a:lstStyle/>
                    <a:p>
                      <a:r>
                        <a:rPr lang="en-US" dirty="0" smtClean="0">
                          <a:latin typeface="Segoe UI" pitchFamily="34" charset="0"/>
                          <a:ea typeface="Segoe UI" pitchFamily="34" charset="0"/>
                          <a:cs typeface="Segoe UI" pitchFamily="34" charset="0"/>
                        </a:rPr>
                        <a:t>Internet</a:t>
                      </a:r>
                      <a:r>
                        <a:rPr lang="hu-HU" baseline="0" dirty="0" smtClean="0">
                          <a:latin typeface="Segoe UI" pitchFamily="34" charset="0"/>
                          <a:ea typeface="Segoe UI" pitchFamily="34" charset="0"/>
                          <a:cs typeface="Segoe UI" pitchFamily="34" charset="0"/>
                        </a:rPr>
                        <a:t>kapcsolat</a:t>
                      </a:r>
                      <a:endParaRPr lang="en-US" dirty="0">
                        <a:latin typeface="Segoe UI" pitchFamily="34" charset="0"/>
                        <a:ea typeface="Segoe UI" pitchFamily="34" charset="0"/>
                        <a:cs typeface="Segoe UI" pitchFamily="34" charset="0"/>
                      </a:endParaRPr>
                    </a:p>
                  </a:txBody>
                  <a:tcPr/>
                </a:tc>
                <a:tc>
                  <a:txBody>
                    <a:bodyPr/>
                    <a:lstStyle/>
                    <a:p>
                      <a:r>
                        <a:rPr lang="hu-HU" dirty="0" smtClean="0">
                          <a:latin typeface="Segoe UI" pitchFamily="34" charset="0"/>
                          <a:ea typeface="Segoe UI" pitchFamily="34" charset="0"/>
                          <a:cs typeface="Segoe UI" pitchFamily="34" charset="0"/>
                        </a:rPr>
                        <a:t>Szükséges</a:t>
                      </a:r>
                      <a:endParaRPr lang="en-US" dirty="0">
                        <a:latin typeface="Segoe UI" pitchFamily="34" charset="0"/>
                        <a:ea typeface="Segoe UI" pitchFamily="34" charset="0"/>
                        <a:cs typeface="Segoe UI" pitchFamily="34" charset="0"/>
                      </a:endParaRPr>
                    </a:p>
                  </a:txBody>
                  <a:tcPr/>
                </a:tc>
              </a:tr>
              <a:tr h="370840">
                <a:tc>
                  <a:txBody>
                    <a:bodyPr/>
                    <a:lstStyle/>
                    <a:p>
                      <a:r>
                        <a:rPr lang="en-US" dirty="0" smtClean="0">
                          <a:latin typeface="Segoe UI" pitchFamily="34" charset="0"/>
                          <a:ea typeface="Segoe UI" pitchFamily="34" charset="0"/>
                          <a:cs typeface="Segoe UI" pitchFamily="34" charset="0"/>
                        </a:rPr>
                        <a:t>Monitor</a:t>
                      </a:r>
                      <a:r>
                        <a:rPr lang="hu-HU" baseline="0" dirty="0" smtClean="0">
                          <a:latin typeface="Segoe UI" pitchFamily="34" charset="0"/>
                          <a:ea typeface="Segoe UI" pitchFamily="34" charset="0"/>
                          <a:cs typeface="Segoe UI" pitchFamily="34" charset="0"/>
                        </a:rPr>
                        <a:t> és VGA kártya</a:t>
                      </a:r>
                      <a:endParaRPr lang="en-US" dirty="0">
                        <a:latin typeface="Segoe UI" pitchFamily="34" charset="0"/>
                        <a:ea typeface="Segoe UI" pitchFamily="34" charset="0"/>
                        <a:cs typeface="Segoe UI" pitchFamily="34" charset="0"/>
                      </a:endParaRPr>
                    </a:p>
                  </a:txBody>
                  <a:tcPr/>
                </a:tc>
                <a:tc>
                  <a:txBody>
                    <a:bodyPr/>
                    <a:lstStyle/>
                    <a:p>
                      <a:r>
                        <a:rPr lang="en-US" sz="1800" kern="1200" dirty="0" smtClean="0">
                          <a:latin typeface="Segoe UI" pitchFamily="34" charset="0"/>
                          <a:ea typeface="Segoe UI" pitchFamily="34" charset="0"/>
                          <a:cs typeface="Segoe UI" pitchFamily="34" charset="0"/>
                        </a:rPr>
                        <a:t>Super VGA (SVGA) monitor </a:t>
                      </a:r>
                      <a:r>
                        <a:rPr lang="hu-HU" sz="1800" kern="1200" dirty="0" smtClean="0">
                          <a:latin typeface="Segoe UI" pitchFamily="34" charset="0"/>
                          <a:ea typeface="Segoe UI" pitchFamily="34" charset="0"/>
                          <a:cs typeface="Segoe UI" pitchFamily="34" charset="0"/>
                        </a:rPr>
                        <a:t>és VGA kártya minimum </a:t>
                      </a:r>
                      <a:r>
                        <a:rPr lang="en-US" sz="1800" kern="1200" dirty="0" smtClean="0">
                          <a:latin typeface="Segoe UI" pitchFamily="34" charset="0"/>
                          <a:ea typeface="Segoe UI" pitchFamily="34" charset="0"/>
                          <a:cs typeface="Segoe UI" pitchFamily="34" charset="0"/>
                        </a:rPr>
                        <a:t>1024 x 768 </a:t>
                      </a:r>
                      <a:r>
                        <a:rPr lang="hu-HU" sz="1800" kern="1200" dirty="0" smtClean="0">
                          <a:latin typeface="Segoe UI" pitchFamily="34" charset="0"/>
                          <a:ea typeface="Segoe UI" pitchFamily="34" charset="0"/>
                          <a:cs typeface="Segoe UI" pitchFamily="34" charset="0"/>
                        </a:rPr>
                        <a:t>felbontással</a:t>
                      </a:r>
                      <a:endParaRPr lang="en-US" dirty="0">
                        <a:latin typeface="Segoe UI" pitchFamily="34" charset="0"/>
                        <a:ea typeface="Segoe UI" pitchFamily="34" charset="0"/>
                        <a:cs typeface="Segoe UI" pitchFamily="34" charset="0"/>
                      </a:endParaRPr>
                    </a:p>
                  </a:txBody>
                  <a:tcPr/>
                </a:tc>
              </a:tr>
            </a:tbl>
          </a:graphicData>
        </a:graphic>
      </p:graphicFrame>
      <p:pic>
        <p:nvPicPr>
          <p:cNvPr id="22531" name="Picture 3" descr="64-BitHardware.png"/>
          <p:cNvPicPr>
            <a:picLocks noChangeAspect="1"/>
          </p:cNvPicPr>
          <p:nvPr/>
        </p:nvPicPr>
        <p:blipFill>
          <a:blip r:embed="rId3">
            <a:duotone>
              <a:schemeClr val="accent1">
                <a:shade val="45000"/>
                <a:satMod val="135000"/>
              </a:schemeClr>
              <a:prstClr val="white"/>
            </a:duotone>
          </a:blip>
          <a:srcRect/>
          <a:stretch>
            <a:fillRect/>
          </a:stretch>
        </p:blipFill>
        <p:spPr bwMode="auto">
          <a:xfrm>
            <a:off x="7468948" y="0"/>
            <a:ext cx="1755775" cy="1277938"/>
          </a:xfrm>
          <a:prstGeom prst="rect">
            <a:avLst/>
          </a:prstGeom>
          <a:noFill/>
          <a:ln w="9525">
            <a:noFill/>
            <a:miter lim="800000"/>
            <a:headEnd/>
            <a:tailEnd/>
          </a:ln>
        </p:spPr>
      </p:pic>
      <p:sp>
        <p:nvSpPr>
          <p:cNvPr id="6" name="TextBox 5"/>
          <p:cNvSpPr txBox="1"/>
          <p:nvPr/>
        </p:nvSpPr>
        <p:spPr>
          <a:xfrm>
            <a:off x="477429" y="5931599"/>
            <a:ext cx="6991519" cy="430887"/>
          </a:xfrm>
          <a:prstGeom prst="rect">
            <a:avLst/>
          </a:prstGeom>
          <a:noFill/>
        </p:spPr>
        <p:txBody>
          <a:bodyPr wrap="square" rtlCol="0">
            <a:spAutoFit/>
          </a:bodyPr>
          <a:lstStyle/>
          <a:p>
            <a:r>
              <a:rPr lang="en-US" sz="1100" dirty="0" smtClean="0">
                <a:latin typeface="Segoe UI" pitchFamily="34" charset="0"/>
                <a:ea typeface="Segoe UI" pitchFamily="34" charset="0"/>
                <a:cs typeface="Segoe UI" pitchFamily="34" charset="0"/>
              </a:rPr>
              <a:t>*NOTE: Windows SBS 2011 </a:t>
            </a:r>
            <a:r>
              <a:rPr lang="hu-HU" sz="1100" dirty="0" smtClean="0">
                <a:latin typeface="Segoe UI" pitchFamily="34" charset="0"/>
                <a:ea typeface="Segoe UI" pitchFamily="34" charset="0"/>
                <a:cs typeface="Segoe UI" pitchFamily="34" charset="0"/>
              </a:rPr>
              <a:t>ugyanazokkal a processzor és memórialimitekkel rendelkezik, mint a </a:t>
            </a:r>
            <a:r>
              <a:rPr lang="en-US" sz="1100" dirty="0" smtClean="0">
                <a:latin typeface="Segoe UI" pitchFamily="34" charset="0"/>
                <a:ea typeface="Segoe UI" pitchFamily="34" charset="0"/>
                <a:cs typeface="Segoe UI" pitchFamily="34" charset="0"/>
              </a:rPr>
              <a:t>Windows Server 2008 R2 Standard.</a:t>
            </a:r>
            <a:r>
              <a:rPr lang="hu-HU" sz="1100" dirty="0" smtClean="0">
                <a:latin typeface="Segoe UI" pitchFamily="34" charset="0"/>
                <a:ea typeface="Segoe UI" pitchFamily="34" charset="0"/>
                <a:cs typeface="Segoe UI" pitchFamily="34" charset="0"/>
              </a:rPr>
              <a:t> </a:t>
            </a:r>
            <a:r>
              <a:rPr lang="en-US" sz="1100" dirty="0" smtClean="0">
                <a:latin typeface="Segoe UI" pitchFamily="34" charset="0"/>
                <a:ea typeface="Segoe UI" pitchFamily="34" charset="0"/>
                <a:cs typeface="Segoe UI" pitchFamily="34" charset="0"/>
              </a:rPr>
              <a:t> </a:t>
            </a:r>
            <a:r>
              <a:rPr lang="en-US" sz="1100" dirty="0" smtClean="0">
                <a:latin typeface="Segoe UI" pitchFamily="34" charset="0"/>
                <a:ea typeface="Segoe UI" pitchFamily="34" charset="0"/>
                <a:cs typeface="Segoe UI" pitchFamily="34" charset="0"/>
                <a:hlinkClick r:id="rId4"/>
              </a:rPr>
              <a:t>http://www.microsoft.com/windowsserver2008r2/en/us/compare-specs.aspx</a:t>
            </a:r>
            <a:r>
              <a:rPr lang="hu-HU" sz="1100" dirty="0" smtClean="0">
                <a:latin typeface="Segoe UI" pitchFamily="34" charset="0"/>
                <a:ea typeface="Segoe UI" pitchFamily="34" charset="0"/>
                <a:cs typeface="Segoe UI" pitchFamily="34" charset="0"/>
              </a:rPr>
              <a:t> </a:t>
            </a:r>
            <a:endParaRPr lang="en-US" sz="11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564923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dirty="0" smtClean="0"/>
              <a:t>Storage </a:t>
            </a:r>
            <a:r>
              <a:rPr lang="hu-HU" dirty="0" smtClean="0"/>
              <a:t>ajánlások</a:t>
            </a:r>
            <a:endParaRPr lang="en-US" dirty="0"/>
          </a:p>
        </p:txBody>
      </p:sp>
      <p:sp>
        <p:nvSpPr>
          <p:cNvPr id="3" name="Content Placeholder 2"/>
          <p:cNvSpPr>
            <a:spLocks noGrp="1"/>
          </p:cNvSpPr>
          <p:nvPr>
            <p:ph idx="1"/>
          </p:nvPr>
        </p:nvSpPr>
        <p:spPr>
          <a:xfrm>
            <a:off x="280332" y="976648"/>
            <a:ext cx="8763000" cy="3017283"/>
          </a:xfrm>
        </p:spPr>
        <p:txBody>
          <a:bodyPr>
            <a:normAutofit/>
          </a:bodyPr>
          <a:lstStyle/>
          <a:p>
            <a:pPr lvl="1">
              <a:spcBef>
                <a:spcPts val="100"/>
              </a:spcBef>
              <a:spcAft>
                <a:spcPts val="100"/>
              </a:spcAft>
            </a:pPr>
            <a:r>
              <a:rPr lang="hu-HU" sz="2000" dirty="0" smtClean="0"/>
              <a:t>Válasszuk külön az alkalmazás és felhasználói adatokat a rendszerlemeztől – a </a:t>
            </a:r>
            <a:r>
              <a:rPr lang="en-US" sz="2000" dirty="0" smtClean="0"/>
              <a:t>Storage migration tools post setup</a:t>
            </a:r>
            <a:r>
              <a:rPr lang="hu-HU" sz="2000" dirty="0" smtClean="0"/>
              <a:t> eszköz segít ebben</a:t>
            </a:r>
            <a:endParaRPr lang="en-US" sz="2000" dirty="0" smtClean="0"/>
          </a:p>
          <a:p>
            <a:pPr lvl="1">
              <a:spcBef>
                <a:spcPts val="100"/>
              </a:spcBef>
              <a:spcAft>
                <a:spcPts val="100"/>
              </a:spcAft>
            </a:pPr>
            <a:r>
              <a:rPr lang="hu-HU" sz="2000" dirty="0" smtClean="0"/>
              <a:t>Gyors lemez = gyors rendszer</a:t>
            </a:r>
            <a:endParaRPr lang="en-US" sz="2000" dirty="0" smtClean="0"/>
          </a:p>
          <a:p>
            <a:pPr lvl="1">
              <a:spcBef>
                <a:spcPts val="100"/>
              </a:spcBef>
              <a:spcAft>
                <a:spcPts val="100"/>
              </a:spcAft>
            </a:pPr>
            <a:r>
              <a:rPr lang="hu-HU" sz="2000" dirty="0" smtClean="0"/>
              <a:t>Néhány tanács</a:t>
            </a:r>
            <a:endParaRPr lang="en-US" sz="2000" dirty="0" smtClean="0"/>
          </a:p>
          <a:p>
            <a:pPr lvl="2">
              <a:spcBef>
                <a:spcPts val="100"/>
              </a:spcBef>
              <a:spcAft>
                <a:spcPts val="100"/>
              </a:spcAft>
            </a:pPr>
            <a:r>
              <a:rPr lang="hu-HU" sz="1600" dirty="0" smtClean="0"/>
              <a:t>2GB tárhely postaládánként</a:t>
            </a:r>
            <a:endParaRPr lang="en-US" sz="1600" dirty="0" smtClean="0"/>
          </a:p>
          <a:p>
            <a:pPr lvl="2">
              <a:spcBef>
                <a:spcPts val="100"/>
              </a:spcBef>
              <a:spcAft>
                <a:spcPts val="100"/>
              </a:spcAft>
            </a:pPr>
            <a:r>
              <a:rPr lang="hu-HU" sz="1600" dirty="0" smtClean="0"/>
              <a:t>50 GB mindig legyen fenntartva munkaterületnek és 2 GB/felhasználó</a:t>
            </a:r>
            <a:endParaRPr lang="en-US" sz="1600" dirty="0" smtClean="0"/>
          </a:p>
          <a:p>
            <a:pPr lvl="1">
              <a:spcBef>
                <a:spcPts val="100"/>
              </a:spcBef>
              <a:spcAft>
                <a:spcPts val="100"/>
              </a:spcAft>
            </a:pPr>
            <a:r>
              <a:rPr lang="hu-HU" sz="2000" dirty="0" smtClean="0"/>
              <a:t>A TechNet oldalon található részletesebb méretezési segédlet</a:t>
            </a:r>
            <a:endParaRPr lang="en-US" sz="2000" dirty="0" smtClean="0"/>
          </a:p>
        </p:txBody>
      </p:sp>
      <p:graphicFrame>
        <p:nvGraphicFramePr>
          <p:cNvPr id="4" name="Table 3"/>
          <p:cNvGraphicFramePr>
            <a:graphicFrameLocks noGrp="1"/>
          </p:cNvGraphicFramePr>
          <p:nvPr>
            <p:extLst>
              <p:ext uri="{D42A27DB-BD31-4B8C-83A1-F6EECF244321}">
                <p14:modId xmlns:p14="http://schemas.microsoft.com/office/powerpoint/2010/main" val="3693758058"/>
              </p:ext>
            </p:extLst>
          </p:nvPr>
        </p:nvGraphicFramePr>
        <p:xfrm>
          <a:off x="413066" y="3588147"/>
          <a:ext cx="8212820" cy="2570480"/>
        </p:xfrm>
        <a:graphic>
          <a:graphicData uri="http://schemas.openxmlformats.org/drawingml/2006/table">
            <a:tbl>
              <a:tblPr firstRow="1" bandRow="1">
                <a:tableStyleId>{5C22544A-7EE6-4342-B048-85BDC9FD1C3A}</a:tableStyleId>
              </a:tblPr>
              <a:tblGrid>
                <a:gridCol w="2053205"/>
                <a:gridCol w="2053205"/>
                <a:gridCol w="2053205"/>
                <a:gridCol w="2053205"/>
              </a:tblGrid>
              <a:tr h="370840">
                <a:tc>
                  <a:txBody>
                    <a:bodyPr/>
                    <a:lstStyle/>
                    <a:p>
                      <a:r>
                        <a:rPr lang="en-US" b="0" dirty="0" smtClean="0">
                          <a:latin typeface="Segoe UI Semibold" pitchFamily="34" charset="0"/>
                        </a:rPr>
                        <a:t>Data</a:t>
                      </a:r>
                      <a:r>
                        <a:rPr lang="en-US" b="0" baseline="0" dirty="0" smtClean="0">
                          <a:latin typeface="Segoe UI Semibold" pitchFamily="34" charset="0"/>
                        </a:rPr>
                        <a:t> Volume</a:t>
                      </a:r>
                      <a:endParaRPr lang="en-US" b="0" dirty="0">
                        <a:latin typeface="Segoe UI Semibold" pitchFamily="34" charset="0"/>
                      </a:endParaRPr>
                    </a:p>
                  </a:txBody>
                  <a:tcPr anchor="b"/>
                </a:tc>
                <a:tc>
                  <a:txBody>
                    <a:bodyPr/>
                    <a:lstStyle/>
                    <a:p>
                      <a:r>
                        <a:rPr lang="hu-HU" b="0" dirty="0" smtClean="0">
                          <a:latin typeface="Segoe UI Semibold" pitchFamily="34" charset="0"/>
                        </a:rPr>
                        <a:t>Kicsi</a:t>
                      </a:r>
                      <a:endParaRPr lang="en-US" b="0" dirty="0">
                        <a:latin typeface="Segoe UI Semibold" pitchFamily="34" charset="0"/>
                      </a:endParaRPr>
                    </a:p>
                  </a:txBody>
                  <a:tcPr anchor="b"/>
                </a:tc>
                <a:tc>
                  <a:txBody>
                    <a:bodyPr/>
                    <a:lstStyle/>
                    <a:p>
                      <a:r>
                        <a:rPr lang="hu-HU" b="0" dirty="0" smtClean="0">
                          <a:latin typeface="Segoe UI Semibold" pitchFamily="34" charset="0"/>
                        </a:rPr>
                        <a:t>Közepes</a:t>
                      </a:r>
                      <a:endParaRPr lang="en-US" b="0" dirty="0">
                        <a:latin typeface="Segoe UI Semibold" pitchFamily="34" charset="0"/>
                      </a:endParaRPr>
                    </a:p>
                  </a:txBody>
                  <a:tcPr anchor="b"/>
                </a:tc>
                <a:tc>
                  <a:txBody>
                    <a:bodyPr/>
                    <a:lstStyle/>
                    <a:p>
                      <a:r>
                        <a:rPr lang="hu-HU" b="0" dirty="0" smtClean="0">
                          <a:latin typeface="Segoe UI Semibold" pitchFamily="34" charset="0"/>
                        </a:rPr>
                        <a:t>Nagy</a:t>
                      </a:r>
                      <a:endParaRPr lang="en-US" b="0" dirty="0">
                        <a:latin typeface="Segoe UI Semibold" pitchFamily="34" charset="0"/>
                      </a:endParaRPr>
                    </a:p>
                  </a:txBody>
                  <a:tcPr anchor="b"/>
                </a:tc>
              </a:tr>
              <a:tr h="370840">
                <a:tc>
                  <a:txBody>
                    <a:bodyPr/>
                    <a:lstStyle/>
                    <a:p>
                      <a:r>
                        <a:rPr lang="hu-HU" dirty="0" smtClean="0"/>
                        <a:t>Rendszerlemez</a:t>
                      </a:r>
                      <a:endParaRPr lang="en-US" dirty="0"/>
                    </a:p>
                  </a:txBody>
                  <a:tcPr/>
                </a:tc>
                <a:tc>
                  <a:txBody>
                    <a:bodyPr/>
                    <a:lstStyle/>
                    <a:p>
                      <a:r>
                        <a:rPr lang="en-US" dirty="0" smtClean="0"/>
                        <a:t>Raid 1 – 100GB</a:t>
                      </a:r>
                      <a:endParaRPr lang="en-US" dirty="0"/>
                    </a:p>
                  </a:txBody>
                  <a:tcPr/>
                </a:tc>
                <a:tc>
                  <a:txBody>
                    <a:bodyPr/>
                    <a:lstStyle/>
                    <a:p>
                      <a:r>
                        <a:rPr lang="en-US" dirty="0" smtClean="0"/>
                        <a:t>Raid 1 – 100GB</a:t>
                      </a:r>
                      <a:endParaRPr lang="en-US" dirty="0"/>
                    </a:p>
                  </a:txBody>
                  <a:tcPr/>
                </a:tc>
                <a:tc>
                  <a:txBody>
                    <a:bodyPr/>
                    <a:lstStyle/>
                    <a:p>
                      <a:r>
                        <a:rPr lang="en-US" dirty="0" smtClean="0"/>
                        <a:t>Raid</a:t>
                      </a:r>
                      <a:r>
                        <a:rPr lang="en-US" baseline="0" dirty="0" smtClean="0"/>
                        <a:t> 1 – 100GB</a:t>
                      </a:r>
                      <a:endParaRPr lang="en-US" dirty="0"/>
                    </a:p>
                  </a:txBody>
                  <a:tcPr/>
                </a:tc>
              </a:tr>
              <a:tr h="370840">
                <a:tc>
                  <a:txBody>
                    <a:bodyPr/>
                    <a:lstStyle/>
                    <a:p>
                      <a:r>
                        <a:rPr lang="hu-HU" dirty="0" smtClean="0"/>
                        <a:t>Alkalmazás adatok</a:t>
                      </a:r>
                      <a:r>
                        <a:rPr lang="hu-HU" baseline="0" dirty="0" smtClean="0"/>
                        <a:t> lemeze</a:t>
                      </a:r>
                      <a:endParaRPr lang="en-US" dirty="0"/>
                    </a:p>
                  </a:txBody>
                  <a:tcPr/>
                </a:tc>
                <a:tc>
                  <a:txBody>
                    <a:bodyPr/>
                    <a:lstStyle/>
                    <a:p>
                      <a:r>
                        <a:rPr lang="en-US" dirty="0" smtClean="0"/>
                        <a:t>Raid</a:t>
                      </a:r>
                      <a:r>
                        <a:rPr lang="en-US" baseline="0" dirty="0" smtClean="0"/>
                        <a:t> 1 – 100GB</a:t>
                      </a:r>
                      <a:endParaRPr lang="en-US" dirty="0"/>
                    </a:p>
                  </a:txBody>
                  <a:tcPr/>
                </a:tc>
                <a:tc>
                  <a:txBody>
                    <a:bodyPr/>
                    <a:lstStyle/>
                    <a:p>
                      <a:r>
                        <a:rPr lang="en-US" dirty="0" smtClean="0"/>
                        <a:t>Raid</a:t>
                      </a:r>
                      <a:r>
                        <a:rPr lang="en-US" baseline="0" dirty="0" smtClean="0"/>
                        <a:t> 5 – 100GB</a:t>
                      </a:r>
                      <a:endParaRPr lang="en-US" dirty="0"/>
                    </a:p>
                  </a:txBody>
                  <a:tcPr/>
                </a:tc>
                <a:tc>
                  <a:txBody>
                    <a:bodyPr/>
                    <a:lstStyle/>
                    <a:p>
                      <a:r>
                        <a:rPr lang="en-US" dirty="0" smtClean="0"/>
                        <a:t>Raid 5 – </a:t>
                      </a:r>
                      <a:r>
                        <a:rPr lang="hu-HU" dirty="0" smtClean="0"/>
                        <a:t>a</a:t>
                      </a:r>
                      <a:r>
                        <a:rPr lang="hu-HU" baseline="0" dirty="0" smtClean="0"/>
                        <a:t> rendelkezésre álló kapacitás felét</a:t>
                      </a:r>
                      <a:endParaRPr lang="en-US" dirty="0"/>
                    </a:p>
                  </a:txBody>
                  <a:tcPr/>
                </a:tc>
              </a:tr>
              <a:tr h="370840">
                <a:tc>
                  <a:txBody>
                    <a:bodyPr/>
                    <a:lstStyle/>
                    <a:p>
                      <a:r>
                        <a:rPr lang="hu-HU" dirty="0" smtClean="0"/>
                        <a:t>Felhasználói lemez</a:t>
                      </a:r>
                      <a:endParaRPr lang="en-US" dirty="0"/>
                    </a:p>
                  </a:txBody>
                  <a:tcPr/>
                </a:tc>
                <a:tc>
                  <a:txBody>
                    <a:bodyPr/>
                    <a:lstStyle/>
                    <a:p>
                      <a:r>
                        <a:rPr lang="en-US" dirty="0" smtClean="0"/>
                        <a:t>Raid</a:t>
                      </a:r>
                      <a:r>
                        <a:rPr lang="en-US" baseline="0" dirty="0" smtClean="0"/>
                        <a:t> 1 – 100GB</a:t>
                      </a:r>
                      <a:endParaRPr lang="en-US" dirty="0"/>
                    </a:p>
                  </a:txBody>
                  <a:tcPr/>
                </a:tc>
                <a:tc>
                  <a:txBody>
                    <a:bodyPr/>
                    <a:lstStyle/>
                    <a:p>
                      <a:r>
                        <a:rPr lang="en-US" dirty="0" smtClean="0"/>
                        <a:t>Raid 5 – 100GB</a:t>
                      </a:r>
                      <a:endParaRPr lang="en-US" dirty="0"/>
                    </a:p>
                  </a:txBody>
                  <a:tcPr/>
                </a:tc>
                <a:tc>
                  <a:txBody>
                    <a:bodyPr/>
                    <a:lstStyle/>
                    <a:p>
                      <a:r>
                        <a:rPr lang="en-US" dirty="0" smtClean="0"/>
                        <a:t>Raid 5 – </a:t>
                      </a:r>
                      <a:r>
                        <a:rPr lang="hu-HU" dirty="0" smtClean="0"/>
                        <a:t>a</a:t>
                      </a:r>
                      <a:r>
                        <a:rPr lang="hu-HU" baseline="0" dirty="0" smtClean="0"/>
                        <a:t> rendelkezésre álló kapacitás felét</a:t>
                      </a:r>
                      <a:endParaRPr lang="en-US" dirty="0"/>
                    </a:p>
                  </a:txBody>
                  <a:tcPr/>
                </a:tc>
              </a:tr>
            </a:tbl>
          </a:graphicData>
        </a:graphic>
      </p:graphicFrame>
    </p:spTree>
    <p:extLst>
      <p:ext uri="{BB962C8B-B14F-4D97-AF65-F5344CB8AC3E}">
        <p14:creationId xmlns:p14="http://schemas.microsoft.com/office/powerpoint/2010/main" val="34535754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Cloud Callout 52"/>
          <p:cNvSpPr/>
          <p:nvPr/>
        </p:nvSpPr>
        <p:spPr bwMode="auto">
          <a:xfrm>
            <a:off x="1289060" y="975379"/>
            <a:ext cx="2895600" cy="2529839"/>
          </a:xfrm>
          <a:prstGeom prst="cloudCallout">
            <a:avLst/>
          </a:prstGeom>
          <a:solidFill>
            <a:srgbClr val="FFFFFF"/>
          </a:solidFill>
          <a:ln>
            <a:noFill/>
            <a:headEnd type="none" w="med" len="med"/>
            <a:tailEnd type="none" w="med" len="med"/>
          </a:ln>
          <a:effectLst>
            <a:glow rad="139700">
              <a:srgbClr val="FFC17E">
                <a:satMod val="175000"/>
                <a:alpha val="40000"/>
              </a:srgbClr>
            </a:glo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300" b="0" i="0" u="none" strike="noStrike" kern="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2" name="Title 1"/>
          <p:cNvSpPr>
            <a:spLocks noGrp="1"/>
          </p:cNvSpPr>
          <p:nvPr>
            <p:ph type="title"/>
          </p:nvPr>
        </p:nvSpPr>
        <p:spPr>
          <a:xfrm>
            <a:off x="381000" y="230188"/>
            <a:ext cx="8382000" cy="498598"/>
          </a:xfrm>
        </p:spPr>
        <p:txBody>
          <a:bodyPr>
            <a:normAutofit fontScale="90000"/>
          </a:bodyPr>
          <a:lstStyle/>
          <a:p>
            <a:r>
              <a:rPr lang="hu-HU" sz="3600" dirty="0" smtClean="0"/>
              <a:t>Small Business Server 2011 Essentials + a felhő</a:t>
            </a:r>
            <a:endParaRPr lang="hu-HU" sz="3600" dirty="0"/>
          </a:p>
        </p:txBody>
      </p:sp>
      <p:sp>
        <p:nvSpPr>
          <p:cNvPr id="5" name="Rounded Rectangle 4"/>
          <p:cNvSpPr/>
          <p:nvPr/>
        </p:nvSpPr>
        <p:spPr bwMode="auto">
          <a:xfrm>
            <a:off x="4495799" y="1201165"/>
            <a:ext cx="2440947" cy="760600"/>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le 5"/>
          <p:cNvSpPr/>
          <p:nvPr/>
        </p:nvSpPr>
        <p:spPr bwMode="auto">
          <a:xfrm>
            <a:off x="7134100" y="1219200"/>
            <a:ext cx="1676400" cy="723128"/>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7" name="Picture 6" descr="\\eventsql\dvd\Online_ART\DVD_ART34\Artwork_Imagery\Icons - Illustrations\_WINDOWS SERVER ICONS\Hardware\Virtual Servers 2.png"/>
          <p:cNvPicPr>
            <a:picLocks noChangeAspect="1" noChangeArrowheads="1"/>
          </p:cNvPicPr>
          <p:nvPr/>
        </p:nvPicPr>
        <p:blipFill>
          <a:blip r:embed="rId2" cstate="email"/>
          <a:srcRect/>
          <a:stretch>
            <a:fillRect/>
          </a:stretch>
        </p:blipFill>
        <p:spPr bwMode="auto">
          <a:xfrm>
            <a:off x="5410982" y="2111368"/>
            <a:ext cx="763565" cy="1246833"/>
          </a:xfrm>
          <a:prstGeom prst="rect">
            <a:avLst/>
          </a:prstGeom>
          <a:noFill/>
        </p:spPr>
      </p:pic>
      <p:pic>
        <p:nvPicPr>
          <p:cNvPr id="8" name="Picture 3" descr="C:\Users\kduryea\Documents\My Dropbox\__WSSG\LOGOS\WS\WS08-R2-Std_v_rg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6453" y="1310148"/>
            <a:ext cx="1393113" cy="536478"/>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a:grpSpLocks/>
          </p:cNvGrpSpPr>
          <p:nvPr/>
        </p:nvGrpSpPr>
        <p:grpSpPr bwMode="auto">
          <a:xfrm>
            <a:off x="219164" y="2590793"/>
            <a:ext cx="914400" cy="674688"/>
            <a:chOff x="528" y="2832"/>
            <a:chExt cx="576" cy="425"/>
          </a:xfrm>
        </p:grpSpPr>
        <p:sp>
          <p:nvSpPr>
            <p:cNvPr id="10" name="Oval 9"/>
            <p:cNvSpPr>
              <a:spLocks noChangeArrowheads="1"/>
            </p:cNvSpPr>
            <p:nvPr/>
          </p:nvSpPr>
          <p:spPr bwMode="gray">
            <a:xfrm>
              <a:off x="528" y="2976"/>
              <a:ext cx="576" cy="28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11" name="Rectangle 1024041"/>
            <p:cNvPicPr>
              <a:picLocks noChangeAspect="1" noChangeArrowheads="1"/>
            </p:cNvPicPr>
            <p:nvPr/>
          </p:nvPicPr>
          <p:blipFill>
            <a:blip r:embed="rId4" cstate="print"/>
            <a:srcRect/>
            <a:stretch>
              <a:fillRect/>
            </a:stretch>
          </p:blipFill>
          <p:spPr bwMode="gray">
            <a:xfrm>
              <a:off x="624" y="2832"/>
              <a:ext cx="384" cy="344"/>
            </a:xfrm>
            <a:prstGeom prst="rect">
              <a:avLst/>
            </a:prstGeom>
            <a:noFill/>
            <a:ln w="9525">
              <a:noFill/>
              <a:miter lim="800000"/>
              <a:headEnd/>
              <a:tailEnd/>
            </a:ln>
          </p:spPr>
        </p:pic>
      </p:grpSp>
      <p:grpSp>
        <p:nvGrpSpPr>
          <p:cNvPr id="12" name="Group 11"/>
          <p:cNvGrpSpPr>
            <a:grpSpLocks/>
          </p:cNvGrpSpPr>
          <p:nvPr/>
        </p:nvGrpSpPr>
        <p:grpSpPr bwMode="auto">
          <a:xfrm>
            <a:off x="371564" y="1817681"/>
            <a:ext cx="762000" cy="677863"/>
            <a:chOff x="619" y="3312"/>
            <a:chExt cx="480" cy="427"/>
          </a:xfrm>
        </p:grpSpPr>
        <p:sp>
          <p:nvSpPr>
            <p:cNvPr id="13" name="Oval 12"/>
            <p:cNvSpPr>
              <a:spLocks noChangeArrowheads="1"/>
            </p:cNvSpPr>
            <p:nvPr/>
          </p:nvSpPr>
          <p:spPr bwMode="gray">
            <a:xfrm rot="538358">
              <a:off x="619" y="3504"/>
              <a:ext cx="480" cy="235"/>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14" name="Rectangle 1024050"/>
            <p:cNvPicPr>
              <a:picLocks noChangeAspect="1" noChangeArrowheads="1"/>
            </p:cNvPicPr>
            <p:nvPr/>
          </p:nvPicPr>
          <p:blipFill>
            <a:blip r:embed="rId5" cstate="print"/>
            <a:srcRect/>
            <a:stretch>
              <a:fillRect/>
            </a:stretch>
          </p:blipFill>
          <p:spPr bwMode="gray">
            <a:xfrm rot="21419117" flipH="1">
              <a:off x="624" y="3312"/>
              <a:ext cx="384" cy="370"/>
            </a:xfrm>
            <a:prstGeom prst="rect">
              <a:avLst/>
            </a:prstGeom>
            <a:noFill/>
            <a:ln w="9525">
              <a:noFill/>
              <a:miter lim="800000"/>
              <a:headEnd/>
              <a:tailEnd/>
            </a:ln>
          </p:spPr>
        </p:pic>
      </p:grpSp>
      <p:grpSp>
        <p:nvGrpSpPr>
          <p:cNvPr id="15" name="Group 14"/>
          <p:cNvGrpSpPr>
            <a:grpSpLocks/>
          </p:cNvGrpSpPr>
          <p:nvPr/>
        </p:nvGrpSpPr>
        <p:grpSpPr bwMode="auto">
          <a:xfrm>
            <a:off x="379080" y="1143000"/>
            <a:ext cx="647700" cy="533401"/>
            <a:chOff x="140" y="2400"/>
            <a:chExt cx="408" cy="336"/>
          </a:xfrm>
        </p:grpSpPr>
        <p:sp>
          <p:nvSpPr>
            <p:cNvPr id="16" name="Oval 15"/>
            <p:cNvSpPr>
              <a:spLocks noChangeArrowheads="1"/>
            </p:cNvSpPr>
            <p:nvPr/>
          </p:nvSpPr>
          <p:spPr bwMode="gray">
            <a:xfrm>
              <a:off x="140" y="2615"/>
              <a:ext cx="408" cy="12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17" name="Rectangle 1024044"/>
            <p:cNvPicPr>
              <a:picLocks noChangeAspect="1" noChangeArrowheads="1"/>
            </p:cNvPicPr>
            <p:nvPr/>
          </p:nvPicPr>
          <p:blipFill>
            <a:blip r:embed="rId6" cstate="print"/>
            <a:srcRect/>
            <a:stretch>
              <a:fillRect/>
            </a:stretch>
          </p:blipFill>
          <p:spPr bwMode="gray">
            <a:xfrm>
              <a:off x="244" y="2400"/>
              <a:ext cx="188" cy="288"/>
            </a:xfrm>
            <a:prstGeom prst="rect">
              <a:avLst/>
            </a:prstGeom>
            <a:noFill/>
            <a:ln w="9525">
              <a:noFill/>
              <a:miter lim="800000"/>
              <a:headEnd/>
              <a:tailEnd/>
            </a:ln>
          </p:spPr>
        </p:pic>
      </p:grpSp>
      <p:pic>
        <p:nvPicPr>
          <p:cNvPr id="18" name="Rectangle 1024072"/>
          <p:cNvPicPr>
            <a:picLocks noChangeAspect="1" noChangeArrowheads="1"/>
          </p:cNvPicPr>
          <p:nvPr/>
        </p:nvPicPr>
        <p:blipFill>
          <a:blip r:embed="rId7" cstate="print"/>
          <a:srcRect/>
          <a:stretch>
            <a:fillRect/>
          </a:stretch>
        </p:blipFill>
        <p:spPr bwMode="gray">
          <a:xfrm>
            <a:off x="4219073" y="2967916"/>
            <a:ext cx="456198" cy="1280160"/>
          </a:xfrm>
          <a:prstGeom prst="rect">
            <a:avLst/>
          </a:prstGeom>
          <a:noFill/>
          <a:ln w="9525">
            <a:noFill/>
            <a:miter lim="800000"/>
            <a:headEnd/>
            <a:tailEnd/>
          </a:ln>
        </p:spPr>
      </p:pic>
      <p:grpSp>
        <p:nvGrpSpPr>
          <p:cNvPr id="25" name="Group 24"/>
          <p:cNvGrpSpPr>
            <a:grpSpLocks/>
          </p:cNvGrpSpPr>
          <p:nvPr/>
        </p:nvGrpSpPr>
        <p:grpSpPr bwMode="auto">
          <a:xfrm>
            <a:off x="7134036" y="5047004"/>
            <a:ext cx="762000" cy="677863"/>
            <a:chOff x="619" y="3312"/>
            <a:chExt cx="480" cy="427"/>
          </a:xfrm>
        </p:grpSpPr>
        <p:sp>
          <p:nvSpPr>
            <p:cNvPr id="26" name="Oval 25"/>
            <p:cNvSpPr>
              <a:spLocks noChangeArrowheads="1"/>
            </p:cNvSpPr>
            <p:nvPr/>
          </p:nvSpPr>
          <p:spPr bwMode="gray">
            <a:xfrm rot="538358">
              <a:off x="619" y="3504"/>
              <a:ext cx="480" cy="235"/>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27" name="Rectangle 1024050"/>
            <p:cNvPicPr>
              <a:picLocks noChangeAspect="1" noChangeArrowheads="1"/>
            </p:cNvPicPr>
            <p:nvPr/>
          </p:nvPicPr>
          <p:blipFill>
            <a:blip r:embed="rId5" cstate="print"/>
            <a:srcRect/>
            <a:stretch>
              <a:fillRect/>
            </a:stretch>
          </p:blipFill>
          <p:spPr bwMode="gray">
            <a:xfrm rot="21419117" flipH="1">
              <a:off x="624" y="3312"/>
              <a:ext cx="384" cy="370"/>
            </a:xfrm>
            <a:prstGeom prst="rect">
              <a:avLst/>
            </a:prstGeom>
            <a:noFill/>
            <a:ln w="9525">
              <a:noFill/>
              <a:miter lim="800000"/>
              <a:headEnd/>
              <a:tailEnd/>
            </a:ln>
          </p:spPr>
        </p:pic>
      </p:grpSp>
      <p:sp>
        <p:nvSpPr>
          <p:cNvPr id="32" name="TextBox 31"/>
          <p:cNvSpPr txBox="1"/>
          <p:nvPr/>
        </p:nvSpPr>
        <p:spPr>
          <a:xfrm>
            <a:off x="6895690" y="1395691"/>
            <a:ext cx="343364" cy="369332"/>
          </a:xfrm>
          <a:prstGeom prst="rect">
            <a:avLst/>
          </a:prstGeom>
          <a:noFill/>
        </p:spPr>
        <p:txBody>
          <a:bodyPr wrap="none" rtlCol="0">
            <a:spAutoFit/>
          </a:bodyPr>
          <a:lstStyle/>
          <a:p>
            <a:r>
              <a:rPr lang="hu-HU" dirty="0" smtClean="0"/>
              <a:t>≈</a:t>
            </a:r>
            <a:endParaRPr lang="hu-HU" dirty="0"/>
          </a:p>
        </p:txBody>
      </p:sp>
      <p:grpSp>
        <p:nvGrpSpPr>
          <p:cNvPr id="33" name="Group 3"/>
          <p:cNvGrpSpPr>
            <a:grpSpLocks noChangeAspect="1"/>
          </p:cNvGrpSpPr>
          <p:nvPr/>
        </p:nvGrpSpPr>
        <p:grpSpPr>
          <a:xfrm>
            <a:off x="171774" y="3417440"/>
            <a:ext cx="1009179" cy="618693"/>
            <a:chOff x="1402081" y="1554480"/>
            <a:chExt cx="3032759" cy="1859280"/>
          </a:xfrm>
          <a:effectLst>
            <a:outerShdw blurRad="469900" dist="63500" dir="5400000" algn="t" rotWithShape="0">
              <a:prstClr val="black"/>
            </a:outerShdw>
          </a:effectLst>
        </p:grpSpPr>
        <p:pic>
          <p:nvPicPr>
            <p:cNvPr id="34" name="Picture 2" descr="E:\DVD_ART35\Logos\Windows 7\windows 7 rev v.png"/>
            <p:cNvPicPr>
              <a:picLocks noChangeAspect="1" noChangeArrowheads="1"/>
            </p:cNvPicPr>
            <p:nvPr/>
          </p:nvPicPr>
          <p:blipFill>
            <a:blip r:embed="rId8" cstate="print"/>
            <a:srcRect t="68128"/>
            <a:stretch>
              <a:fillRect/>
            </a:stretch>
          </p:blipFill>
          <p:spPr bwMode="auto">
            <a:xfrm>
              <a:off x="1402081" y="2817019"/>
              <a:ext cx="3032759" cy="596741"/>
            </a:xfrm>
            <a:prstGeom prst="rect">
              <a:avLst/>
            </a:prstGeom>
            <a:noFill/>
          </p:spPr>
        </p:pic>
        <p:pic>
          <p:nvPicPr>
            <p:cNvPr id="35" name="Picture 3" descr="E:\DVD_ART35\Logos\Windows Server 2008\Windows Server 2008 R2\windows server 2008 r2 rev v.png"/>
            <p:cNvPicPr>
              <a:picLocks noChangeAspect="1" noChangeArrowheads="1"/>
            </p:cNvPicPr>
            <p:nvPr/>
          </p:nvPicPr>
          <p:blipFill>
            <a:blip r:embed="rId9" cstate="print"/>
            <a:srcRect l="24627" r="53569" b="32231"/>
            <a:stretch>
              <a:fillRect/>
            </a:stretch>
          </p:blipFill>
          <p:spPr bwMode="auto">
            <a:xfrm>
              <a:off x="2468880" y="1554480"/>
              <a:ext cx="1341120" cy="1249680"/>
            </a:xfrm>
            <a:prstGeom prst="rect">
              <a:avLst/>
            </a:prstGeom>
            <a:noFill/>
          </p:spPr>
        </p:pic>
      </p:grpSp>
      <p:grpSp>
        <p:nvGrpSpPr>
          <p:cNvPr id="36" name="Group 3"/>
          <p:cNvGrpSpPr>
            <a:grpSpLocks noChangeAspect="1"/>
          </p:cNvGrpSpPr>
          <p:nvPr/>
        </p:nvGrpSpPr>
        <p:grpSpPr>
          <a:xfrm>
            <a:off x="7382499" y="5592278"/>
            <a:ext cx="1009179" cy="618693"/>
            <a:chOff x="1402081" y="1554480"/>
            <a:chExt cx="3032759" cy="1859280"/>
          </a:xfrm>
          <a:effectLst>
            <a:outerShdw blurRad="469900" dist="63500" dir="5400000" algn="t" rotWithShape="0">
              <a:prstClr val="black"/>
            </a:outerShdw>
          </a:effectLst>
        </p:grpSpPr>
        <p:pic>
          <p:nvPicPr>
            <p:cNvPr id="37" name="Picture 2" descr="E:\DVD_ART35\Logos\Windows 7\windows 7 rev v.png"/>
            <p:cNvPicPr>
              <a:picLocks noChangeAspect="1" noChangeArrowheads="1"/>
            </p:cNvPicPr>
            <p:nvPr/>
          </p:nvPicPr>
          <p:blipFill>
            <a:blip r:embed="rId8" cstate="print"/>
            <a:srcRect t="68128"/>
            <a:stretch>
              <a:fillRect/>
            </a:stretch>
          </p:blipFill>
          <p:spPr bwMode="auto">
            <a:xfrm>
              <a:off x="1402081" y="2817019"/>
              <a:ext cx="3032759" cy="596741"/>
            </a:xfrm>
            <a:prstGeom prst="rect">
              <a:avLst/>
            </a:prstGeom>
            <a:noFill/>
          </p:spPr>
        </p:pic>
        <p:pic>
          <p:nvPicPr>
            <p:cNvPr id="38" name="Picture 3" descr="E:\DVD_ART35\Logos\Windows Server 2008\Windows Server 2008 R2\windows server 2008 r2 rev v.png"/>
            <p:cNvPicPr>
              <a:picLocks noChangeAspect="1" noChangeArrowheads="1"/>
            </p:cNvPicPr>
            <p:nvPr/>
          </p:nvPicPr>
          <p:blipFill>
            <a:blip r:embed="rId9" cstate="print"/>
            <a:srcRect l="24627" r="53569" b="32231"/>
            <a:stretch>
              <a:fillRect/>
            </a:stretch>
          </p:blipFill>
          <p:spPr bwMode="auto">
            <a:xfrm>
              <a:off x="2468880" y="1554480"/>
              <a:ext cx="1341120" cy="1249680"/>
            </a:xfrm>
            <a:prstGeom prst="rect">
              <a:avLst/>
            </a:prstGeom>
            <a:noFill/>
          </p:spPr>
        </p:pic>
      </p:grpSp>
      <p:grpSp>
        <p:nvGrpSpPr>
          <p:cNvPr id="39" name="Group 38"/>
          <p:cNvGrpSpPr>
            <a:grpSpLocks/>
          </p:cNvGrpSpPr>
          <p:nvPr/>
        </p:nvGrpSpPr>
        <p:grpSpPr bwMode="auto">
          <a:xfrm>
            <a:off x="7855545" y="5107319"/>
            <a:ext cx="914400" cy="674688"/>
            <a:chOff x="528" y="2832"/>
            <a:chExt cx="576" cy="425"/>
          </a:xfrm>
        </p:grpSpPr>
        <p:sp>
          <p:nvSpPr>
            <p:cNvPr id="40" name="Oval 39"/>
            <p:cNvSpPr>
              <a:spLocks noChangeArrowheads="1"/>
            </p:cNvSpPr>
            <p:nvPr/>
          </p:nvSpPr>
          <p:spPr bwMode="gray">
            <a:xfrm>
              <a:off x="528" y="2976"/>
              <a:ext cx="576" cy="28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41" name="Rectangle 1024041"/>
            <p:cNvPicPr>
              <a:picLocks noChangeAspect="1" noChangeArrowheads="1"/>
            </p:cNvPicPr>
            <p:nvPr/>
          </p:nvPicPr>
          <p:blipFill>
            <a:blip r:embed="rId4" cstate="print"/>
            <a:srcRect/>
            <a:stretch>
              <a:fillRect/>
            </a:stretch>
          </p:blipFill>
          <p:spPr bwMode="gray">
            <a:xfrm>
              <a:off x="624" y="2832"/>
              <a:ext cx="384" cy="344"/>
            </a:xfrm>
            <a:prstGeom prst="rect">
              <a:avLst/>
            </a:prstGeom>
            <a:noFill/>
            <a:ln w="9525">
              <a:noFill/>
              <a:miter lim="800000"/>
              <a:headEnd/>
              <a:tailEnd/>
            </a:ln>
          </p:spPr>
        </p:pic>
      </p:grpSp>
      <p:sp>
        <p:nvSpPr>
          <p:cNvPr id="42" name="TextBox 41"/>
          <p:cNvSpPr txBox="1"/>
          <p:nvPr/>
        </p:nvSpPr>
        <p:spPr>
          <a:xfrm>
            <a:off x="4889797" y="3424415"/>
            <a:ext cx="2965748" cy="1754326"/>
          </a:xfrm>
          <a:prstGeom prst="rect">
            <a:avLst/>
          </a:prstGeom>
          <a:noFill/>
        </p:spPr>
        <p:txBody>
          <a:bodyPr wrap="none" rtlCol="0">
            <a:spAutoFit/>
          </a:bodyPr>
          <a:lstStyle/>
          <a:p>
            <a:pPr marL="285750" indent="-285750">
              <a:buFont typeface="Arial" pitchFamily="34" charset="0"/>
              <a:buChar char="•"/>
            </a:pPr>
            <a:r>
              <a:rPr lang="hu-HU" dirty="0" smtClean="0"/>
              <a:t>Címtár (Active Directory)</a:t>
            </a:r>
          </a:p>
          <a:p>
            <a:pPr marL="285750" indent="-285750">
              <a:buFont typeface="Arial" pitchFamily="34" charset="0"/>
              <a:buChar char="•"/>
            </a:pPr>
            <a:r>
              <a:rPr lang="hu-HU" dirty="0" smtClean="0"/>
              <a:t>Fájlszerver</a:t>
            </a:r>
          </a:p>
          <a:p>
            <a:pPr marL="285750" indent="-285750">
              <a:buFont typeface="Arial" pitchFamily="34" charset="0"/>
              <a:buChar char="•"/>
            </a:pPr>
            <a:r>
              <a:rPr lang="hu-HU" dirty="0" smtClean="0"/>
              <a:t>Printszerver</a:t>
            </a:r>
          </a:p>
          <a:p>
            <a:pPr marL="285750" indent="-285750">
              <a:buFont typeface="Arial" pitchFamily="34" charset="0"/>
              <a:buChar char="•"/>
            </a:pPr>
            <a:r>
              <a:rPr lang="hu-HU" dirty="0" smtClean="0"/>
              <a:t>Hálózat</a:t>
            </a:r>
          </a:p>
          <a:p>
            <a:pPr marL="285750" indent="-285750">
              <a:buFont typeface="Arial" pitchFamily="34" charset="0"/>
              <a:buChar char="•"/>
            </a:pPr>
            <a:r>
              <a:rPr lang="hu-HU" dirty="0" smtClean="0"/>
              <a:t>PC felügyelet</a:t>
            </a:r>
          </a:p>
          <a:p>
            <a:endParaRPr lang="hu-HU" dirty="0"/>
          </a:p>
        </p:txBody>
      </p:sp>
      <p:sp>
        <p:nvSpPr>
          <p:cNvPr id="44" name="Rectangle 43"/>
          <p:cNvSpPr/>
          <p:nvPr/>
        </p:nvSpPr>
        <p:spPr bwMode="auto">
          <a:xfrm>
            <a:off x="4419600" y="914400"/>
            <a:ext cx="4419600" cy="5296571"/>
          </a:xfrm>
          <a:prstGeom prst="rect">
            <a:avLst/>
          </a:prstGeom>
          <a:noFill/>
          <a:ln w="38100">
            <a:solidFill>
              <a:schemeClr val="accent6">
                <a:lumMod val="40000"/>
                <a:lumOff val="6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5" name="TextBox 44"/>
          <p:cNvSpPr txBox="1"/>
          <p:nvPr/>
        </p:nvSpPr>
        <p:spPr>
          <a:xfrm>
            <a:off x="4447172" y="5878423"/>
            <a:ext cx="2691186" cy="369332"/>
          </a:xfrm>
          <a:prstGeom prst="rect">
            <a:avLst/>
          </a:prstGeom>
          <a:noFill/>
        </p:spPr>
        <p:txBody>
          <a:bodyPr wrap="none" rtlCol="0">
            <a:spAutoFit/>
          </a:bodyPr>
          <a:lstStyle/>
          <a:p>
            <a:r>
              <a:rPr lang="hu-HU" dirty="0" smtClean="0"/>
              <a:t>Irodai, vállalati környezet</a:t>
            </a:r>
            <a:endParaRPr lang="hu-HU" dirty="0"/>
          </a:p>
        </p:txBody>
      </p:sp>
      <p:sp>
        <p:nvSpPr>
          <p:cNvPr id="46" name="TextBox 45"/>
          <p:cNvSpPr txBox="1"/>
          <p:nvPr/>
        </p:nvSpPr>
        <p:spPr>
          <a:xfrm>
            <a:off x="147193" y="4164410"/>
            <a:ext cx="1611595" cy="1384995"/>
          </a:xfrm>
          <a:prstGeom prst="rect">
            <a:avLst/>
          </a:prstGeom>
          <a:noFill/>
        </p:spPr>
        <p:txBody>
          <a:bodyPr wrap="none" rtlCol="0">
            <a:spAutoFit/>
          </a:bodyPr>
          <a:lstStyle/>
          <a:p>
            <a:r>
              <a:rPr lang="hu-HU" sz="1200" dirty="0" smtClean="0"/>
              <a:t>Otthon,</a:t>
            </a:r>
          </a:p>
          <a:p>
            <a:r>
              <a:rPr lang="hu-HU" sz="1200" dirty="0" smtClean="0"/>
              <a:t>Internetkávézóban,</a:t>
            </a:r>
          </a:p>
          <a:p>
            <a:r>
              <a:rPr lang="hu-HU" sz="1200" dirty="0" smtClean="0"/>
              <a:t>Partnernél, ügyfélnél,</a:t>
            </a:r>
          </a:p>
          <a:p>
            <a:r>
              <a:rPr lang="hu-HU" sz="1200" dirty="0" smtClean="0"/>
              <a:t>pl. wifin keresztül</a:t>
            </a:r>
          </a:p>
          <a:p>
            <a:endParaRPr lang="hu-HU" sz="1200" dirty="0"/>
          </a:p>
          <a:p>
            <a:r>
              <a:rPr lang="hu-HU" sz="1200" dirty="0" smtClean="0"/>
              <a:t>Vagy éppen internet-</a:t>
            </a:r>
          </a:p>
          <a:p>
            <a:r>
              <a:rPr lang="hu-HU" sz="1200" dirty="0" smtClean="0"/>
              <a:t>kapcsolat nélkül</a:t>
            </a:r>
            <a:endParaRPr lang="hu-HU" sz="1200" dirty="0"/>
          </a:p>
        </p:txBody>
      </p:sp>
      <p:grpSp>
        <p:nvGrpSpPr>
          <p:cNvPr id="47" name="Group 46"/>
          <p:cNvGrpSpPr>
            <a:grpSpLocks/>
          </p:cNvGrpSpPr>
          <p:nvPr/>
        </p:nvGrpSpPr>
        <p:grpSpPr bwMode="auto">
          <a:xfrm>
            <a:off x="268272" y="5606129"/>
            <a:ext cx="914400" cy="674688"/>
            <a:chOff x="528" y="2832"/>
            <a:chExt cx="576" cy="425"/>
          </a:xfrm>
        </p:grpSpPr>
        <p:sp>
          <p:nvSpPr>
            <p:cNvPr id="48" name="Oval 47"/>
            <p:cNvSpPr>
              <a:spLocks noChangeArrowheads="1"/>
            </p:cNvSpPr>
            <p:nvPr/>
          </p:nvSpPr>
          <p:spPr bwMode="gray">
            <a:xfrm>
              <a:off x="528" y="2976"/>
              <a:ext cx="576" cy="28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49" name="Rectangle 1024041"/>
            <p:cNvPicPr>
              <a:picLocks noChangeAspect="1" noChangeArrowheads="1"/>
            </p:cNvPicPr>
            <p:nvPr/>
          </p:nvPicPr>
          <p:blipFill>
            <a:blip r:embed="rId4" cstate="print"/>
            <a:srcRect/>
            <a:stretch>
              <a:fillRect/>
            </a:stretch>
          </p:blipFill>
          <p:spPr bwMode="gray">
            <a:xfrm>
              <a:off x="624" y="2832"/>
              <a:ext cx="384" cy="344"/>
            </a:xfrm>
            <a:prstGeom prst="rect">
              <a:avLst/>
            </a:prstGeom>
            <a:noFill/>
            <a:ln w="9525">
              <a:noFill/>
              <a:miter lim="800000"/>
              <a:headEnd/>
              <a:tailEnd/>
            </a:ln>
          </p:spPr>
        </p:pic>
      </p:grpSp>
      <p:sp>
        <p:nvSpPr>
          <p:cNvPr id="54" name="TextBox 53"/>
          <p:cNvSpPr txBox="1"/>
          <p:nvPr/>
        </p:nvSpPr>
        <p:spPr>
          <a:xfrm>
            <a:off x="4083091" y="1459468"/>
            <a:ext cx="343364" cy="369332"/>
          </a:xfrm>
          <a:prstGeom prst="rect">
            <a:avLst/>
          </a:prstGeom>
          <a:noFill/>
        </p:spPr>
        <p:txBody>
          <a:bodyPr wrap="none" rtlCol="0">
            <a:spAutoFit/>
          </a:bodyPr>
          <a:lstStyle/>
          <a:p>
            <a:r>
              <a:rPr lang="hu-HU" dirty="0"/>
              <a:t>+</a:t>
            </a:r>
          </a:p>
        </p:txBody>
      </p:sp>
      <p:pic>
        <p:nvPicPr>
          <p:cNvPr id="55" name="Picture 3" descr="D:\AA - Microsoft\Events DVD 35\DVD_ART35\Logos\Azure Services Platform\Windows Azure\Windows Azure logo bl.png"/>
          <p:cNvPicPr>
            <a:picLocks noChangeAspect="1" noChangeArrowheads="1"/>
          </p:cNvPicPr>
          <p:nvPr/>
        </p:nvPicPr>
        <p:blipFill>
          <a:blip r:embed="rId10" cstate="print"/>
          <a:stretch>
            <a:fillRect/>
          </a:stretch>
        </p:blipFill>
        <p:spPr bwMode="auto">
          <a:xfrm>
            <a:off x="1508461" y="1988470"/>
            <a:ext cx="1216291" cy="194539"/>
          </a:xfrm>
          <a:prstGeom prst="rect">
            <a:avLst/>
          </a:prstGeom>
          <a:noFill/>
          <a:ln>
            <a:noFill/>
          </a:ln>
        </p:spPr>
      </p:pic>
      <p:pic>
        <p:nvPicPr>
          <p:cNvPr id="57" name="Picture 3"/>
          <p:cNvPicPr>
            <a:picLocks noChangeAspect="1" noChangeArrowheads="1"/>
          </p:cNvPicPr>
          <p:nvPr/>
        </p:nvPicPr>
        <p:blipFill>
          <a:blip r:embed="rId11" cstate="screen">
            <a:extLst>
              <a:ext uri="{28A0092B-C50C-407E-A947-70E740481C1C}">
                <a14:useLocalDpi xmlns:a14="http://schemas.microsoft.com/office/drawing/2010/main"/>
              </a:ext>
            </a:extLst>
          </a:blip>
          <a:stretch>
            <a:fillRect/>
          </a:stretch>
        </p:blipFill>
        <p:spPr bwMode="gray">
          <a:xfrm>
            <a:off x="2895600" y="1899545"/>
            <a:ext cx="1127926" cy="331591"/>
          </a:xfrm>
          <a:prstGeom prst="rect">
            <a:avLst/>
          </a:prstGeom>
          <a:solidFill>
            <a:srgbClr val="FFFFFF"/>
          </a:solidFill>
          <a:effectLst>
            <a:glow rad="12700">
              <a:srgbClr val="FFFFFF">
                <a:alpha val="32000"/>
              </a:srgbClr>
            </a:glow>
            <a:outerShdw blurRad="127000" algn="ctr" rotWithShape="0">
              <a:srgbClr val="FFFFFF"/>
            </a:outerShdw>
          </a:effectLst>
        </p:spPr>
      </p:pic>
      <p:sp>
        <p:nvSpPr>
          <p:cNvPr id="58" name="TextBox 57"/>
          <p:cNvSpPr txBox="1"/>
          <p:nvPr/>
        </p:nvSpPr>
        <p:spPr>
          <a:xfrm>
            <a:off x="2018200" y="3976058"/>
            <a:ext cx="2209800" cy="2308324"/>
          </a:xfrm>
          <a:prstGeom prst="rect">
            <a:avLst/>
          </a:prstGeom>
          <a:noFill/>
        </p:spPr>
        <p:txBody>
          <a:bodyPr wrap="square" rtlCol="0">
            <a:spAutoFit/>
          </a:bodyPr>
          <a:lstStyle/>
          <a:p>
            <a:pPr marL="285750" indent="-285750">
              <a:buFont typeface="Arial" pitchFamily="34" charset="0"/>
              <a:buChar char="•"/>
            </a:pPr>
            <a:r>
              <a:rPr lang="hu-HU" dirty="0" smtClean="0"/>
              <a:t>Levelezés</a:t>
            </a:r>
          </a:p>
          <a:p>
            <a:pPr marL="285750" indent="-285750">
              <a:buFont typeface="Arial" pitchFamily="34" charset="0"/>
              <a:buChar char="•"/>
            </a:pPr>
            <a:r>
              <a:rPr lang="hu-HU" dirty="0" smtClean="0"/>
              <a:t>Alkalmazások, adatbázisok </a:t>
            </a:r>
            <a:br>
              <a:rPr lang="hu-HU" dirty="0" smtClean="0"/>
            </a:br>
            <a:r>
              <a:rPr lang="hu-HU" dirty="0" smtClean="0"/>
              <a:t>futtatása</a:t>
            </a:r>
          </a:p>
          <a:p>
            <a:pPr marL="285750" indent="-285750">
              <a:buFont typeface="Arial" pitchFamily="34" charset="0"/>
              <a:buChar char="•"/>
            </a:pPr>
            <a:r>
              <a:rPr lang="hu-HU" dirty="0" smtClean="0"/>
              <a:t>PC felügyelet</a:t>
            </a:r>
          </a:p>
          <a:p>
            <a:r>
              <a:rPr lang="hu-HU" dirty="0" smtClean="0"/>
              <a:t>	+</a:t>
            </a:r>
          </a:p>
          <a:p>
            <a:pPr marL="285750" indent="-285750">
              <a:buFont typeface="Arial" pitchFamily="34" charset="0"/>
              <a:buChar char="•"/>
            </a:pPr>
            <a:r>
              <a:rPr lang="hu-HU" dirty="0" smtClean="0"/>
              <a:t>Csoportmunka</a:t>
            </a:r>
          </a:p>
          <a:p>
            <a:pPr marL="285750" indent="-285750">
              <a:buFont typeface="Arial" pitchFamily="34" charset="0"/>
              <a:buChar char="•"/>
            </a:pPr>
            <a:r>
              <a:rPr lang="hu-HU" dirty="0" smtClean="0"/>
              <a:t>Telekonferencia</a:t>
            </a:r>
          </a:p>
        </p:txBody>
      </p:sp>
      <p:pic>
        <p:nvPicPr>
          <p:cNvPr id="59" name="Picture 2" descr="\\Adisbssvr\ADI Shared Folders\ADI_Projects\Microsoft\MS_09-00826_Alex_Heaton_Open_PO\Partner_Slides\From_Client\exchange online grid bl v.png"/>
          <p:cNvPicPr>
            <a:picLocks noChangeAspect="1" noChangeArrowheads="1"/>
          </p:cNvPicPr>
          <p:nvPr/>
        </p:nvPicPr>
        <p:blipFill>
          <a:blip r:embed="rId12"/>
          <a:srcRect/>
          <a:stretch>
            <a:fillRect/>
          </a:stretch>
        </p:blipFill>
        <p:spPr bwMode="auto">
          <a:xfrm>
            <a:off x="2186209" y="1261282"/>
            <a:ext cx="1001528" cy="553168"/>
          </a:xfrm>
          <a:prstGeom prst="rect">
            <a:avLst/>
          </a:prstGeom>
          <a:noFill/>
        </p:spPr>
      </p:pic>
      <p:pic>
        <p:nvPicPr>
          <p:cNvPr id="63" name="Picture 3" descr="\\Adisbssvr\ADI Shared Folders\ADI_Projects\Microsoft\MS_09-00826_Alex_Heaton_Open_PO\Partner_Slides\From_Client\ShrPt-Online_v_rgb.png"/>
          <p:cNvPicPr>
            <a:picLocks noChangeAspect="1" noChangeArrowheads="1"/>
          </p:cNvPicPr>
          <p:nvPr/>
        </p:nvPicPr>
        <p:blipFill>
          <a:blip r:embed="rId13"/>
          <a:srcRect/>
          <a:stretch>
            <a:fillRect/>
          </a:stretch>
        </p:blipFill>
        <p:spPr bwMode="auto">
          <a:xfrm>
            <a:off x="1758788" y="2653298"/>
            <a:ext cx="872255" cy="421089"/>
          </a:xfrm>
          <a:prstGeom prst="rect">
            <a:avLst/>
          </a:prstGeom>
          <a:noFill/>
        </p:spPr>
      </p:pic>
      <p:pic>
        <p:nvPicPr>
          <p:cNvPr id="64" name="Picture 6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665539" y="2705332"/>
            <a:ext cx="1001485" cy="353930"/>
          </a:xfrm>
          <a:prstGeom prst="rect">
            <a:avLst/>
          </a:prstGeom>
          <a:noFill/>
          <a:ln>
            <a:noFill/>
          </a:ln>
        </p:spPr>
      </p:pic>
      <p:pic>
        <p:nvPicPr>
          <p:cNvPr id="50" name="Picture 49"/>
          <p:cNvPicPr/>
          <p:nvPr/>
        </p:nvPicPr>
        <p:blipFill>
          <a:blip r:embed="rId15" cstate="print">
            <a:extLst>
              <a:ext uri="{28A0092B-C50C-407E-A947-70E740481C1C}">
                <a14:useLocalDpi xmlns:a14="http://schemas.microsoft.com/office/drawing/2010/main" val="0"/>
              </a:ext>
            </a:extLst>
          </a:blip>
          <a:stretch>
            <a:fillRect/>
          </a:stretch>
        </p:blipFill>
        <p:spPr bwMode="auto">
          <a:xfrm>
            <a:off x="4561954" y="1476233"/>
            <a:ext cx="2205828" cy="230843"/>
          </a:xfrm>
          <a:prstGeom prst="rect">
            <a:avLst/>
          </a:prstGeom>
          <a:noFill/>
          <a:ln w="9525">
            <a:noFill/>
            <a:miter lim="800000"/>
            <a:headEnd/>
            <a:tailEnd/>
          </a:ln>
        </p:spPr>
      </p:pic>
      <p:grpSp>
        <p:nvGrpSpPr>
          <p:cNvPr id="3" name="Group 2"/>
          <p:cNvGrpSpPr/>
          <p:nvPr/>
        </p:nvGrpSpPr>
        <p:grpSpPr>
          <a:xfrm>
            <a:off x="1996172" y="2396521"/>
            <a:ext cx="1202186" cy="140216"/>
            <a:chOff x="1758788" y="2422897"/>
            <a:chExt cx="1202186" cy="140216"/>
          </a:xfrm>
        </p:grpSpPr>
        <p:pic>
          <p:nvPicPr>
            <p:cNvPr id="61" name="Picture 2" descr="M:\WORK\RESOURCES\LOGOS\Microsoft\I\Windows_Intune_Logos\Horizontal\online-rgb\reverse\Windows-Intune_h_rgb_r.png"/>
            <p:cNvPicPr>
              <a:picLocks noChangeAspect="1" noChangeArrowheads="1"/>
            </p:cNvPicPr>
            <p:nvPr/>
          </p:nvPicPr>
          <p:blipFill rotWithShape="1">
            <a:blip r:embed="rId16" cstate="print">
              <a:extLst>
                <a:ext uri="{28A0092B-C50C-407E-A947-70E740481C1C}">
                  <a14:useLocalDpi xmlns:a14="http://schemas.microsoft.com/office/drawing/2010/main"/>
                </a:ext>
              </a:extLst>
            </a:blip>
            <a:stretch/>
          </p:blipFill>
          <p:spPr bwMode="invGray">
            <a:xfrm>
              <a:off x="1758788" y="2422897"/>
              <a:ext cx="1197633" cy="137780"/>
            </a:xfrm>
            <a:prstGeom prst="rect">
              <a:avLst/>
            </a:prstGeom>
            <a:noFill/>
            <a:ln>
              <a:noFill/>
            </a:ln>
          </p:spPr>
        </p:pic>
        <p:pic>
          <p:nvPicPr>
            <p:cNvPr id="51" name="Picture 2" descr="M:\WORK\RESOURCES\LOGOS\Microsoft\I\Windows_Intune_Logos\Horizontal\online-rgb\reverse\Windows-Intune_h_rgb_r.png"/>
            <p:cNvPicPr>
              <a:picLocks noChangeAspect="1" noChangeArrowheads="1"/>
            </p:cNvPicPr>
            <p:nvPr/>
          </p:nvPicPr>
          <p:blipFill rotWithShape="1">
            <a:blip r:embed="rId17" cstate="print">
              <a:extLst>
                <a:ext uri="{BEBA8EAE-BF5A-486C-A8C5-ECC9F3942E4B}">
                  <a14:imgProps xmlns:a14="http://schemas.microsoft.com/office/drawing/2010/main">
                    <a14:imgLayer r:embed="rId18">
                      <a14:imgEffect>
                        <a14:brightnessContrast bright="-100000"/>
                      </a14:imgEffect>
                    </a14:imgLayer>
                  </a14:imgProps>
                </a:ext>
                <a:ext uri="{28A0092B-C50C-407E-A947-70E740481C1C}">
                  <a14:useLocalDpi xmlns:a14="http://schemas.microsoft.com/office/drawing/2010/main"/>
                </a:ext>
              </a:extLst>
            </a:blip>
            <a:srcRect l="13772" b="-1755"/>
            <a:stretch/>
          </p:blipFill>
          <p:spPr bwMode="invGray">
            <a:xfrm>
              <a:off x="1928158" y="2422898"/>
              <a:ext cx="1032816" cy="140215"/>
            </a:xfrm>
            <a:prstGeom prst="rect">
              <a:avLst/>
            </a:prstGeom>
            <a:noFill/>
            <a:ln>
              <a:noFill/>
            </a:ln>
          </p:spPr>
        </p:pic>
      </p:grpSp>
    </p:spTree>
    <p:extLst>
      <p:ext uri="{BB962C8B-B14F-4D97-AF65-F5344CB8AC3E}">
        <p14:creationId xmlns:p14="http://schemas.microsoft.com/office/powerpoint/2010/main" val="24956572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down)">
                                      <p:cBhvr>
                                        <p:cTn id="7" dur="580">
                                          <p:stCondLst>
                                            <p:cond delay="0"/>
                                          </p:stCondLst>
                                        </p:cTn>
                                        <p:tgtEl>
                                          <p:spTgt spid="53"/>
                                        </p:tgtEl>
                                      </p:cBhvr>
                                    </p:animEffect>
                                    <p:anim calcmode="lin" valueType="num">
                                      <p:cBhvr>
                                        <p:cTn id="8" dur="1822"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3"/>
                                        </p:tgtEl>
                                        <p:attrNameLst>
                                          <p:attrName>ppt_y</p:attrName>
                                        </p:attrNameLst>
                                      </p:cBhvr>
                                      <p:tavLst>
                                        <p:tav tm="0" fmla="#ppt_y-sin(pi*$)/81">
                                          <p:val>
                                            <p:fltVal val="0"/>
                                          </p:val>
                                        </p:tav>
                                        <p:tav tm="100000">
                                          <p:val>
                                            <p:fltVal val="1"/>
                                          </p:val>
                                        </p:tav>
                                      </p:tavLst>
                                    </p:anim>
                                    <p:animScale>
                                      <p:cBhvr>
                                        <p:cTn id="13" dur="26">
                                          <p:stCondLst>
                                            <p:cond delay="650"/>
                                          </p:stCondLst>
                                        </p:cTn>
                                        <p:tgtEl>
                                          <p:spTgt spid="53"/>
                                        </p:tgtEl>
                                      </p:cBhvr>
                                      <p:to x="100000" y="60000"/>
                                    </p:animScale>
                                    <p:animScale>
                                      <p:cBhvr>
                                        <p:cTn id="14" dur="166" decel="50000">
                                          <p:stCondLst>
                                            <p:cond delay="676"/>
                                          </p:stCondLst>
                                        </p:cTn>
                                        <p:tgtEl>
                                          <p:spTgt spid="53"/>
                                        </p:tgtEl>
                                      </p:cBhvr>
                                      <p:to x="100000" y="100000"/>
                                    </p:animScale>
                                    <p:animScale>
                                      <p:cBhvr>
                                        <p:cTn id="15" dur="26">
                                          <p:stCondLst>
                                            <p:cond delay="1312"/>
                                          </p:stCondLst>
                                        </p:cTn>
                                        <p:tgtEl>
                                          <p:spTgt spid="53"/>
                                        </p:tgtEl>
                                      </p:cBhvr>
                                      <p:to x="100000" y="80000"/>
                                    </p:animScale>
                                    <p:animScale>
                                      <p:cBhvr>
                                        <p:cTn id="16" dur="166" decel="50000">
                                          <p:stCondLst>
                                            <p:cond delay="1338"/>
                                          </p:stCondLst>
                                        </p:cTn>
                                        <p:tgtEl>
                                          <p:spTgt spid="53"/>
                                        </p:tgtEl>
                                      </p:cBhvr>
                                      <p:to x="100000" y="100000"/>
                                    </p:animScale>
                                    <p:animScale>
                                      <p:cBhvr>
                                        <p:cTn id="17" dur="26">
                                          <p:stCondLst>
                                            <p:cond delay="1642"/>
                                          </p:stCondLst>
                                        </p:cTn>
                                        <p:tgtEl>
                                          <p:spTgt spid="53"/>
                                        </p:tgtEl>
                                      </p:cBhvr>
                                      <p:to x="100000" y="90000"/>
                                    </p:animScale>
                                    <p:animScale>
                                      <p:cBhvr>
                                        <p:cTn id="18" dur="166" decel="50000">
                                          <p:stCondLst>
                                            <p:cond delay="1668"/>
                                          </p:stCondLst>
                                        </p:cTn>
                                        <p:tgtEl>
                                          <p:spTgt spid="53"/>
                                        </p:tgtEl>
                                      </p:cBhvr>
                                      <p:to x="100000" y="100000"/>
                                    </p:animScale>
                                    <p:animScale>
                                      <p:cBhvr>
                                        <p:cTn id="19" dur="26">
                                          <p:stCondLst>
                                            <p:cond delay="1808"/>
                                          </p:stCondLst>
                                        </p:cTn>
                                        <p:tgtEl>
                                          <p:spTgt spid="53"/>
                                        </p:tgtEl>
                                      </p:cBhvr>
                                      <p:to x="100000" y="95000"/>
                                    </p:animScale>
                                    <p:animScale>
                                      <p:cBhvr>
                                        <p:cTn id="20" dur="166" decel="50000">
                                          <p:stCondLst>
                                            <p:cond delay="1834"/>
                                          </p:stCondLst>
                                        </p:cTn>
                                        <p:tgtEl>
                                          <p:spTgt spid="5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down)">
                                      <p:cBhvr>
                                        <p:cTn id="23" dur="580">
                                          <p:stCondLst>
                                            <p:cond delay="0"/>
                                          </p:stCondLst>
                                        </p:cTn>
                                        <p:tgtEl>
                                          <p:spTgt spid="54"/>
                                        </p:tgtEl>
                                      </p:cBhvr>
                                    </p:animEffect>
                                    <p:anim calcmode="lin" valueType="num">
                                      <p:cBhvr>
                                        <p:cTn id="24" dur="1822"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4"/>
                                        </p:tgtEl>
                                        <p:attrNameLst>
                                          <p:attrName>ppt_y</p:attrName>
                                        </p:attrNameLst>
                                      </p:cBhvr>
                                      <p:tavLst>
                                        <p:tav tm="0" fmla="#ppt_y-sin(pi*$)/81">
                                          <p:val>
                                            <p:fltVal val="0"/>
                                          </p:val>
                                        </p:tav>
                                        <p:tav tm="100000">
                                          <p:val>
                                            <p:fltVal val="1"/>
                                          </p:val>
                                        </p:tav>
                                      </p:tavLst>
                                    </p:anim>
                                    <p:animScale>
                                      <p:cBhvr>
                                        <p:cTn id="29" dur="26">
                                          <p:stCondLst>
                                            <p:cond delay="650"/>
                                          </p:stCondLst>
                                        </p:cTn>
                                        <p:tgtEl>
                                          <p:spTgt spid="54"/>
                                        </p:tgtEl>
                                      </p:cBhvr>
                                      <p:to x="100000" y="60000"/>
                                    </p:animScale>
                                    <p:animScale>
                                      <p:cBhvr>
                                        <p:cTn id="30" dur="166" decel="50000">
                                          <p:stCondLst>
                                            <p:cond delay="676"/>
                                          </p:stCondLst>
                                        </p:cTn>
                                        <p:tgtEl>
                                          <p:spTgt spid="54"/>
                                        </p:tgtEl>
                                      </p:cBhvr>
                                      <p:to x="100000" y="100000"/>
                                    </p:animScale>
                                    <p:animScale>
                                      <p:cBhvr>
                                        <p:cTn id="31" dur="26">
                                          <p:stCondLst>
                                            <p:cond delay="1312"/>
                                          </p:stCondLst>
                                        </p:cTn>
                                        <p:tgtEl>
                                          <p:spTgt spid="54"/>
                                        </p:tgtEl>
                                      </p:cBhvr>
                                      <p:to x="100000" y="80000"/>
                                    </p:animScale>
                                    <p:animScale>
                                      <p:cBhvr>
                                        <p:cTn id="32" dur="166" decel="50000">
                                          <p:stCondLst>
                                            <p:cond delay="1338"/>
                                          </p:stCondLst>
                                        </p:cTn>
                                        <p:tgtEl>
                                          <p:spTgt spid="54"/>
                                        </p:tgtEl>
                                      </p:cBhvr>
                                      <p:to x="100000" y="100000"/>
                                    </p:animScale>
                                    <p:animScale>
                                      <p:cBhvr>
                                        <p:cTn id="33" dur="26">
                                          <p:stCondLst>
                                            <p:cond delay="1642"/>
                                          </p:stCondLst>
                                        </p:cTn>
                                        <p:tgtEl>
                                          <p:spTgt spid="54"/>
                                        </p:tgtEl>
                                      </p:cBhvr>
                                      <p:to x="100000" y="90000"/>
                                    </p:animScale>
                                    <p:animScale>
                                      <p:cBhvr>
                                        <p:cTn id="34" dur="166" decel="50000">
                                          <p:stCondLst>
                                            <p:cond delay="1668"/>
                                          </p:stCondLst>
                                        </p:cTn>
                                        <p:tgtEl>
                                          <p:spTgt spid="54"/>
                                        </p:tgtEl>
                                      </p:cBhvr>
                                      <p:to x="100000" y="100000"/>
                                    </p:animScale>
                                    <p:animScale>
                                      <p:cBhvr>
                                        <p:cTn id="35" dur="26">
                                          <p:stCondLst>
                                            <p:cond delay="1808"/>
                                          </p:stCondLst>
                                        </p:cTn>
                                        <p:tgtEl>
                                          <p:spTgt spid="54"/>
                                        </p:tgtEl>
                                      </p:cBhvr>
                                      <p:to x="100000" y="95000"/>
                                    </p:animScale>
                                    <p:animScale>
                                      <p:cBhvr>
                                        <p:cTn id="36" dur="166" decel="50000">
                                          <p:stCondLst>
                                            <p:cond delay="1834"/>
                                          </p:stCondLst>
                                        </p:cTn>
                                        <p:tgtEl>
                                          <p:spTgt spid="54"/>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nodeType="click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p:cTn id="41" dur="1000" fill="hold"/>
                                        <p:tgtEl>
                                          <p:spTgt spid="59"/>
                                        </p:tgtEl>
                                        <p:attrNameLst>
                                          <p:attrName>ppt_w</p:attrName>
                                        </p:attrNameLst>
                                      </p:cBhvr>
                                      <p:tavLst>
                                        <p:tav tm="0">
                                          <p:val>
                                            <p:fltVal val="0"/>
                                          </p:val>
                                        </p:tav>
                                        <p:tav tm="100000">
                                          <p:val>
                                            <p:strVal val="#ppt_w"/>
                                          </p:val>
                                        </p:tav>
                                      </p:tavLst>
                                    </p:anim>
                                    <p:anim calcmode="lin" valueType="num">
                                      <p:cBhvr>
                                        <p:cTn id="42" dur="1000" fill="hold"/>
                                        <p:tgtEl>
                                          <p:spTgt spid="59"/>
                                        </p:tgtEl>
                                        <p:attrNameLst>
                                          <p:attrName>ppt_h</p:attrName>
                                        </p:attrNameLst>
                                      </p:cBhvr>
                                      <p:tavLst>
                                        <p:tav tm="0">
                                          <p:val>
                                            <p:fltVal val="0"/>
                                          </p:val>
                                        </p:tav>
                                        <p:tav tm="100000">
                                          <p:val>
                                            <p:strVal val="#ppt_h"/>
                                          </p:val>
                                        </p:tav>
                                      </p:tavLst>
                                    </p:anim>
                                    <p:anim calcmode="lin" valueType="num">
                                      <p:cBhvr>
                                        <p:cTn id="43" dur="1000" fill="hold"/>
                                        <p:tgtEl>
                                          <p:spTgt spid="59"/>
                                        </p:tgtEl>
                                        <p:attrNameLst>
                                          <p:attrName>style.rotation</p:attrName>
                                        </p:attrNameLst>
                                      </p:cBhvr>
                                      <p:tavLst>
                                        <p:tav tm="0">
                                          <p:val>
                                            <p:fltVal val="90"/>
                                          </p:val>
                                        </p:tav>
                                        <p:tav tm="100000">
                                          <p:val>
                                            <p:fltVal val="0"/>
                                          </p:val>
                                        </p:tav>
                                      </p:tavLst>
                                    </p:anim>
                                    <p:animEffect transition="in" filter="fade">
                                      <p:cBhvr>
                                        <p:cTn id="44" dur="1000"/>
                                        <p:tgtEl>
                                          <p:spTgt spid="59"/>
                                        </p:tgtEl>
                                      </p:cBhvr>
                                    </p:animEffect>
                                  </p:childTnLst>
                                </p:cTn>
                              </p:par>
                              <p:par>
                                <p:cTn id="45" presetID="14" presetClass="entr" presetSubtype="10" fill="hold" nodeType="withEffect">
                                  <p:stCondLst>
                                    <p:cond delay="0"/>
                                  </p:stCondLst>
                                  <p:childTnLst>
                                    <p:set>
                                      <p:cBhvr>
                                        <p:cTn id="46" dur="1" fill="hold">
                                          <p:stCondLst>
                                            <p:cond delay="0"/>
                                          </p:stCondLst>
                                        </p:cTn>
                                        <p:tgtEl>
                                          <p:spTgt spid="58">
                                            <p:txEl>
                                              <p:pRg st="0" end="0"/>
                                            </p:txEl>
                                          </p:spTgt>
                                        </p:tgtEl>
                                        <p:attrNameLst>
                                          <p:attrName>style.visibility</p:attrName>
                                        </p:attrNameLst>
                                      </p:cBhvr>
                                      <p:to>
                                        <p:strVal val="visible"/>
                                      </p:to>
                                    </p:set>
                                    <p:animEffect transition="in" filter="randombar(horizontal)">
                                      <p:cBhvr>
                                        <p:cTn id="47" dur="500"/>
                                        <p:tgtEl>
                                          <p:spTgt spid="5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wipe(down)">
                                      <p:cBhvr>
                                        <p:cTn id="52" dur="500"/>
                                        <p:tgtEl>
                                          <p:spTgt spid="55"/>
                                        </p:tgtEl>
                                      </p:cBhvr>
                                    </p:animEffect>
                                  </p:childTnLst>
                                </p:cTn>
                              </p:par>
                              <p:par>
                                <p:cTn id="53" presetID="22" presetClass="entr" presetSubtype="4"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wipe(down)">
                                      <p:cBhvr>
                                        <p:cTn id="55" dur="500"/>
                                        <p:tgtEl>
                                          <p:spTgt spid="57"/>
                                        </p:tgtEl>
                                      </p:cBhvr>
                                    </p:animEffect>
                                  </p:childTnLst>
                                </p:cTn>
                              </p:par>
                              <p:par>
                                <p:cTn id="56" presetID="22" presetClass="entr" presetSubtype="4" fill="hold" nodeType="withEffect">
                                  <p:stCondLst>
                                    <p:cond delay="0"/>
                                  </p:stCondLst>
                                  <p:childTnLst>
                                    <p:set>
                                      <p:cBhvr>
                                        <p:cTn id="57" dur="1" fill="hold">
                                          <p:stCondLst>
                                            <p:cond delay="0"/>
                                          </p:stCondLst>
                                        </p:cTn>
                                        <p:tgtEl>
                                          <p:spTgt spid="58">
                                            <p:txEl>
                                              <p:pRg st="1" end="1"/>
                                            </p:txEl>
                                          </p:spTgt>
                                        </p:tgtEl>
                                        <p:attrNameLst>
                                          <p:attrName>style.visibility</p:attrName>
                                        </p:attrNameLst>
                                      </p:cBhvr>
                                      <p:to>
                                        <p:strVal val="visible"/>
                                      </p:to>
                                    </p:set>
                                    <p:animEffect transition="in" filter="wipe(down)">
                                      <p:cBhvr>
                                        <p:cTn id="58" dur="500"/>
                                        <p:tgtEl>
                                          <p:spTgt spid="58">
                                            <p:txEl>
                                              <p:pRg st="1" end="1"/>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nodeType="clickEffect">
                                  <p:stCondLst>
                                    <p:cond delay="0"/>
                                  </p:stCondLst>
                                  <p:childTnLst>
                                    <p:animMotion origin="layout" path="M 3.88889E-6 -3.65487E-6 L -0.32674 -0.30788 " pathEditMode="relative" rAng="0" ptsTypes="AA">
                                      <p:cBhvr>
                                        <p:cTn id="62" dur="2000" fill="hold"/>
                                        <p:tgtEl>
                                          <p:spTgt spid="42">
                                            <p:txEl>
                                              <p:pRg st="4" end="4"/>
                                            </p:txEl>
                                          </p:spTgt>
                                        </p:tgtEl>
                                        <p:attrNameLst>
                                          <p:attrName>ppt_x</p:attrName>
                                          <p:attrName>ppt_y</p:attrName>
                                        </p:attrNameLst>
                                      </p:cBhvr>
                                      <p:rCtr x="-16337" y="-15406"/>
                                    </p:animMotion>
                                  </p:childTnLst>
                                </p:cTn>
                              </p:par>
                              <p:par>
                                <p:cTn id="63" presetID="42" presetClass="entr" presetSubtype="0" fill="hold" nodeType="withEffect">
                                  <p:stCondLst>
                                    <p:cond delay="1400"/>
                                  </p:stCondLst>
                                  <p:childTnLst>
                                    <p:set>
                                      <p:cBhvr>
                                        <p:cTn id="64" dur="1" fill="hold">
                                          <p:stCondLst>
                                            <p:cond delay="0"/>
                                          </p:stCondLst>
                                        </p:cTn>
                                        <p:tgtEl>
                                          <p:spTgt spid="3"/>
                                        </p:tgtEl>
                                        <p:attrNameLst>
                                          <p:attrName>style.visibility</p:attrName>
                                        </p:attrNameLst>
                                      </p:cBhvr>
                                      <p:to>
                                        <p:strVal val="visible"/>
                                      </p:to>
                                    </p:set>
                                    <p:animEffect transition="in" filter="fade">
                                      <p:cBhvr>
                                        <p:cTn id="65" dur="1000"/>
                                        <p:tgtEl>
                                          <p:spTgt spid="3"/>
                                        </p:tgtEl>
                                      </p:cBhvr>
                                    </p:animEffect>
                                    <p:anim calcmode="lin" valueType="num">
                                      <p:cBhvr>
                                        <p:cTn id="66" dur="1000" fill="hold"/>
                                        <p:tgtEl>
                                          <p:spTgt spid="3"/>
                                        </p:tgtEl>
                                        <p:attrNameLst>
                                          <p:attrName>ppt_x</p:attrName>
                                        </p:attrNameLst>
                                      </p:cBhvr>
                                      <p:tavLst>
                                        <p:tav tm="0">
                                          <p:val>
                                            <p:strVal val="#ppt_x"/>
                                          </p:val>
                                        </p:tav>
                                        <p:tav tm="100000">
                                          <p:val>
                                            <p:strVal val="#ppt_x"/>
                                          </p:val>
                                        </p:tav>
                                      </p:tavLst>
                                    </p:anim>
                                    <p:anim calcmode="lin" valueType="num">
                                      <p:cBhvr>
                                        <p:cTn id="67" dur="1000" fill="hold"/>
                                        <p:tgtEl>
                                          <p:spTgt spid="3"/>
                                        </p:tgtEl>
                                        <p:attrNameLst>
                                          <p:attrName>ppt_y</p:attrName>
                                        </p:attrNameLst>
                                      </p:cBhvr>
                                      <p:tavLst>
                                        <p:tav tm="0">
                                          <p:val>
                                            <p:strVal val="#ppt_y+.1"/>
                                          </p:val>
                                        </p:tav>
                                        <p:tav tm="100000">
                                          <p:val>
                                            <p:strVal val="#ppt_y"/>
                                          </p:val>
                                        </p:tav>
                                      </p:tavLst>
                                    </p:anim>
                                  </p:childTnLst>
                                </p:cTn>
                              </p:par>
                            </p:childTnLst>
                          </p:cTn>
                        </p:par>
                        <p:par>
                          <p:cTn id="68" fill="hold">
                            <p:stCondLst>
                              <p:cond delay="2400"/>
                            </p:stCondLst>
                            <p:childTnLst>
                              <p:par>
                                <p:cTn id="69" presetID="1" presetClass="exit" presetSubtype="0" fill="hold" nodeType="afterEffect">
                                  <p:stCondLst>
                                    <p:cond delay="0"/>
                                  </p:stCondLst>
                                  <p:childTnLst>
                                    <p:set>
                                      <p:cBhvr>
                                        <p:cTn id="70" dur="1" fill="hold">
                                          <p:stCondLst>
                                            <p:cond delay="0"/>
                                          </p:stCondLst>
                                        </p:cTn>
                                        <p:tgtEl>
                                          <p:spTgt spid="42">
                                            <p:txEl>
                                              <p:pRg st="4" end="4"/>
                                            </p:txEl>
                                          </p:spTgt>
                                        </p:tgtEl>
                                        <p:attrNameLst>
                                          <p:attrName>style.visibility</p:attrName>
                                        </p:attrNameLst>
                                      </p:cBhvr>
                                      <p:to>
                                        <p:strVal val="hidden"/>
                                      </p:to>
                                    </p:set>
                                  </p:childTnLst>
                                </p:cTn>
                              </p:par>
                            </p:childTnLst>
                          </p:cTn>
                        </p:par>
                        <p:par>
                          <p:cTn id="71" fill="hold">
                            <p:stCondLst>
                              <p:cond delay="2400"/>
                            </p:stCondLst>
                            <p:childTnLst>
                              <p:par>
                                <p:cTn id="72" presetID="31" presetClass="entr" presetSubtype="0" fill="hold" nodeType="afterEffect">
                                  <p:stCondLst>
                                    <p:cond delay="0"/>
                                  </p:stCondLst>
                                  <p:childTnLst>
                                    <p:set>
                                      <p:cBhvr>
                                        <p:cTn id="73" dur="1" fill="hold">
                                          <p:stCondLst>
                                            <p:cond delay="0"/>
                                          </p:stCondLst>
                                        </p:cTn>
                                        <p:tgtEl>
                                          <p:spTgt spid="58">
                                            <p:txEl>
                                              <p:pRg st="2" end="2"/>
                                            </p:txEl>
                                          </p:spTgt>
                                        </p:tgtEl>
                                        <p:attrNameLst>
                                          <p:attrName>style.visibility</p:attrName>
                                        </p:attrNameLst>
                                      </p:cBhvr>
                                      <p:to>
                                        <p:strVal val="visible"/>
                                      </p:to>
                                    </p:set>
                                    <p:anim calcmode="lin" valueType="num">
                                      <p:cBhvr>
                                        <p:cTn id="74" dur="1000" fill="hold"/>
                                        <p:tgtEl>
                                          <p:spTgt spid="58">
                                            <p:txEl>
                                              <p:pRg st="2" end="2"/>
                                            </p:txEl>
                                          </p:spTgt>
                                        </p:tgtEl>
                                        <p:attrNameLst>
                                          <p:attrName>ppt_w</p:attrName>
                                        </p:attrNameLst>
                                      </p:cBhvr>
                                      <p:tavLst>
                                        <p:tav tm="0">
                                          <p:val>
                                            <p:fltVal val="0"/>
                                          </p:val>
                                        </p:tav>
                                        <p:tav tm="100000">
                                          <p:val>
                                            <p:strVal val="#ppt_w"/>
                                          </p:val>
                                        </p:tav>
                                      </p:tavLst>
                                    </p:anim>
                                    <p:anim calcmode="lin" valueType="num">
                                      <p:cBhvr>
                                        <p:cTn id="75" dur="1000" fill="hold"/>
                                        <p:tgtEl>
                                          <p:spTgt spid="58">
                                            <p:txEl>
                                              <p:pRg st="2" end="2"/>
                                            </p:txEl>
                                          </p:spTgt>
                                        </p:tgtEl>
                                        <p:attrNameLst>
                                          <p:attrName>ppt_h</p:attrName>
                                        </p:attrNameLst>
                                      </p:cBhvr>
                                      <p:tavLst>
                                        <p:tav tm="0">
                                          <p:val>
                                            <p:fltVal val="0"/>
                                          </p:val>
                                        </p:tav>
                                        <p:tav tm="100000">
                                          <p:val>
                                            <p:strVal val="#ppt_h"/>
                                          </p:val>
                                        </p:tav>
                                      </p:tavLst>
                                    </p:anim>
                                    <p:anim calcmode="lin" valueType="num">
                                      <p:cBhvr>
                                        <p:cTn id="76" dur="1000" fill="hold"/>
                                        <p:tgtEl>
                                          <p:spTgt spid="58">
                                            <p:txEl>
                                              <p:pRg st="2" end="2"/>
                                            </p:txEl>
                                          </p:spTgt>
                                        </p:tgtEl>
                                        <p:attrNameLst>
                                          <p:attrName>style.rotation</p:attrName>
                                        </p:attrNameLst>
                                      </p:cBhvr>
                                      <p:tavLst>
                                        <p:tav tm="0">
                                          <p:val>
                                            <p:fltVal val="90"/>
                                          </p:val>
                                        </p:tav>
                                        <p:tav tm="100000">
                                          <p:val>
                                            <p:fltVal val="0"/>
                                          </p:val>
                                        </p:tav>
                                      </p:tavLst>
                                    </p:anim>
                                    <p:animEffect transition="in" filter="fade">
                                      <p:cBhvr>
                                        <p:cTn id="77" dur="1000"/>
                                        <p:tgtEl>
                                          <p:spTgt spid="58">
                                            <p:txEl>
                                              <p:pRg st="2" end="2"/>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1" presetClass="entr" presetSubtype="0" fill="hold" nodeType="click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p:cTn id="82" dur="1000" fill="hold"/>
                                        <p:tgtEl>
                                          <p:spTgt spid="63"/>
                                        </p:tgtEl>
                                        <p:attrNameLst>
                                          <p:attrName>ppt_w</p:attrName>
                                        </p:attrNameLst>
                                      </p:cBhvr>
                                      <p:tavLst>
                                        <p:tav tm="0">
                                          <p:val>
                                            <p:fltVal val="0"/>
                                          </p:val>
                                        </p:tav>
                                        <p:tav tm="100000">
                                          <p:val>
                                            <p:strVal val="#ppt_w"/>
                                          </p:val>
                                        </p:tav>
                                      </p:tavLst>
                                    </p:anim>
                                    <p:anim calcmode="lin" valueType="num">
                                      <p:cBhvr>
                                        <p:cTn id="83" dur="1000" fill="hold"/>
                                        <p:tgtEl>
                                          <p:spTgt spid="63"/>
                                        </p:tgtEl>
                                        <p:attrNameLst>
                                          <p:attrName>ppt_h</p:attrName>
                                        </p:attrNameLst>
                                      </p:cBhvr>
                                      <p:tavLst>
                                        <p:tav tm="0">
                                          <p:val>
                                            <p:fltVal val="0"/>
                                          </p:val>
                                        </p:tav>
                                        <p:tav tm="100000">
                                          <p:val>
                                            <p:strVal val="#ppt_h"/>
                                          </p:val>
                                        </p:tav>
                                      </p:tavLst>
                                    </p:anim>
                                    <p:anim calcmode="lin" valueType="num">
                                      <p:cBhvr>
                                        <p:cTn id="84" dur="1000" fill="hold"/>
                                        <p:tgtEl>
                                          <p:spTgt spid="63"/>
                                        </p:tgtEl>
                                        <p:attrNameLst>
                                          <p:attrName>style.rotation</p:attrName>
                                        </p:attrNameLst>
                                      </p:cBhvr>
                                      <p:tavLst>
                                        <p:tav tm="0">
                                          <p:val>
                                            <p:fltVal val="90"/>
                                          </p:val>
                                        </p:tav>
                                        <p:tav tm="100000">
                                          <p:val>
                                            <p:fltVal val="0"/>
                                          </p:val>
                                        </p:tav>
                                      </p:tavLst>
                                    </p:anim>
                                    <p:animEffect transition="in" filter="fade">
                                      <p:cBhvr>
                                        <p:cTn id="85" dur="1000"/>
                                        <p:tgtEl>
                                          <p:spTgt spid="63"/>
                                        </p:tgtEl>
                                      </p:cBhvr>
                                    </p:animEffect>
                                  </p:childTnLst>
                                </p:cTn>
                              </p:par>
                              <p:par>
                                <p:cTn id="86" presetID="31" presetClass="entr" presetSubtype="0" fill="hold" nodeType="withEffect">
                                  <p:stCondLst>
                                    <p:cond delay="0"/>
                                  </p:stCondLst>
                                  <p:childTnLst>
                                    <p:set>
                                      <p:cBhvr>
                                        <p:cTn id="87" dur="1" fill="hold">
                                          <p:stCondLst>
                                            <p:cond delay="0"/>
                                          </p:stCondLst>
                                        </p:cTn>
                                        <p:tgtEl>
                                          <p:spTgt spid="64"/>
                                        </p:tgtEl>
                                        <p:attrNameLst>
                                          <p:attrName>style.visibility</p:attrName>
                                        </p:attrNameLst>
                                      </p:cBhvr>
                                      <p:to>
                                        <p:strVal val="visible"/>
                                      </p:to>
                                    </p:set>
                                    <p:anim calcmode="lin" valueType="num">
                                      <p:cBhvr>
                                        <p:cTn id="88" dur="1000" fill="hold"/>
                                        <p:tgtEl>
                                          <p:spTgt spid="64"/>
                                        </p:tgtEl>
                                        <p:attrNameLst>
                                          <p:attrName>ppt_w</p:attrName>
                                        </p:attrNameLst>
                                      </p:cBhvr>
                                      <p:tavLst>
                                        <p:tav tm="0">
                                          <p:val>
                                            <p:fltVal val="0"/>
                                          </p:val>
                                        </p:tav>
                                        <p:tav tm="100000">
                                          <p:val>
                                            <p:strVal val="#ppt_w"/>
                                          </p:val>
                                        </p:tav>
                                      </p:tavLst>
                                    </p:anim>
                                    <p:anim calcmode="lin" valueType="num">
                                      <p:cBhvr>
                                        <p:cTn id="89" dur="1000" fill="hold"/>
                                        <p:tgtEl>
                                          <p:spTgt spid="64"/>
                                        </p:tgtEl>
                                        <p:attrNameLst>
                                          <p:attrName>ppt_h</p:attrName>
                                        </p:attrNameLst>
                                      </p:cBhvr>
                                      <p:tavLst>
                                        <p:tav tm="0">
                                          <p:val>
                                            <p:fltVal val="0"/>
                                          </p:val>
                                        </p:tav>
                                        <p:tav tm="100000">
                                          <p:val>
                                            <p:strVal val="#ppt_h"/>
                                          </p:val>
                                        </p:tav>
                                      </p:tavLst>
                                    </p:anim>
                                    <p:anim calcmode="lin" valueType="num">
                                      <p:cBhvr>
                                        <p:cTn id="90" dur="1000" fill="hold"/>
                                        <p:tgtEl>
                                          <p:spTgt spid="64"/>
                                        </p:tgtEl>
                                        <p:attrNameLst>
                                          <p:attrName>style.rotation</p:attrName>
                                        </p:attrNameLst>
                                      </p:cBhvr>
                                      <p:tavLst>
                                        <p:tav tm="0">
                                          <p:val>
                                            <p:fltVal val="90"/>
                                          </p:val>
                                        </p:tav>
                                        <p:tav tm="100000">
                                          <p:val>
                                            <p:fltVal val="0"/>
                                          </p:val>
                                        </p:tav>
                                      </p:tavLst>
                                    </p:anim>
                                    <p:animEffect transition="in" filter="fade">
                                      <p:cBhvr>
                                        <p:cTn id="91" dur="1000"/>
                                        <p:tgtEl>
                                          <p:spTgt spid="64"/>
                                        </p:tgtEl>
                                      </p:cBhvr>
                                    </p:animEffect>
                                  </p:childTnLst>
                                </p:cTn>
                              </p:par>
                              <p:par>
                                <p:cTn id="92" presetID="31" presetClass="entr" presetSubtype="0" fill="hold" nodeType="withEffect">
                                  <p:stCondLst>
                                    <p:cond delay="0"/>
                                  </p:stCondLst>
                                  <p:childTnLst>
                                    <p:set>
                                      <p:cBhvr>
                                        <p:cTn id="93" dur="1" fill="hold">
                                          <p:stCondLst>
                                            <p:cond delay="0"/>
                                          </p:stCondLst>
                                        </p:cTn>
                                        <p:tgtEl>
                                          <p:spTgt spid="58">
                                            <p:txEl>
                                              <p:pRg st="3" end="3"/>
                                            </p:txEl>
                                          </p:spTgt>
                                        </p:tgtEl>
                                        <p:attrNameLst>
                                          <p:attrName>style.visibility</p:attrName>
                                        </p:attrNameLst>
                                      </p:cBhvr>
                                      <p:to>
                                        <p:strVal val="visible"/>
                                      </p:to>
                                    </p:set>
                                    <p:anim calcmode="lin" valueType="num">
                                      <p:cBhvr>
                                        <p:cTn id="94" dur="1000" fill="hold"/>
                                        <p:tgtEl>
                                          <p:spTgt spid="58">
                                            <p:txEl>
                                              <p:pRg st="3" end="3"/>
                                            </p:txEl>
                                          </p:spTgt>
                                        </p:tgtEl>
                                        <p:attrNameLst>
                                          <p:attrName>ppt_w</p:attrName>
                                        </p:attrNameLst>
                                      </p:cBhvr>
                                      <p:tavLst>
                                        <p:tav tm="0">
                                          <p:val>
                                            <p:fltVal val="0"/>
                                          </p:val>
                                        </p:tav>
                                        <p:tav tm="100000">
                                          <p:val>
                                            <p:strVal val="#ppt_w"/>
                                          </p:val>
                                        </p:tav>
                                      </p:tavLst>
                                    </p:anim>
                                    <p:anim calcmode="lin" valueType="num">
                                      <p:cBhvr>
                                        <p:cTn id="95" dur="1000" fill="hold"/>
                                        <p:tgtEl>
                                          <p:spTgt spid="58">
                                            <p:txEl>
                                              <p:pRg st="3" end="3"/>
                                            </p:txEl>
                                          </p:spTgt>
                                        </p:tgtEl>
                                        <p:attrNameLst>
                                          <p:attrName>ppt_h</p:attrName>
                                        </p:attrNameLst>
                                      </p:cBhvr>
                                      <p:tavLst>
                                        <p:tav tm="0">
                                          <p:val>
                                            <p:fltVal val="0"/>
                                          </p:val>
                                        </p:tav>
                                        <p:tav tm="100000">
                                          <p:val>
                                            <p:strVal val="#ppt_h"/>
                                          </p:val>
                                        </p:tav>
                                      </p:tavLst>
                                    </p:anim>
                                    <p:anim calcmode="lin" valueType="num">
                                      <p:cBhvr>
                                        <p:cTn id="96" dur="1000" fill="hold"/>
                                        <p:tgtEl>
                                          <p:spTgt spid="58">
                                            <p:txEl>
                                              <p:pRg st="3" end="3"/>
                                            </p:txEl>
                                          </p:spTgt>
                                        </p:tgtEl>
                                        <p:attrNameLst>
                                          <p:attrName>style.rotation</p:attrName>
                                        </p:attrNameLst>
                                      </p:cBhvr>
                                      <p:tavLst>
                                        <p:tav tm="0">
                                          <p:val>
                                            <p:fltVal val="90"/>
                                          </p:val>
                                        </p:tav>
                                        <p:tav tm="100000">
                                          <p:val>
                                            <p:fltVal val="0"/>
                                          </p:val>
                                        </p:tav>
                                      </p:tavLst>
                                    </p:anim>
                                    <p:animEffect transition="in" filter="fade">
                                      <p:cBhvr>
                                        <p:cTn id="97" dur="1000"/>
                                        <p:tgtEl>
                                          <p:spTgt spid="58">
                                            <p:txEl>
                                              <p:pRg st="3" end="3"/>
                                            </p:txEl>
                                          </p:spTgt>
                                        </p:tgtEl>
                                      </p:cBhvr>
                                    </p:animEffect>
                                  </p:childTnLst>
                                </p:cTn>
                              </p:par>
                              <p:par>
                                <p:cTn id="98" presetID="31" presetClass="entr" presetSubtype="0" fill="hold" nodeType="withEffect">
                                  <p:stCondLst>
                                    <p:cond delay="0"/>
                                  </p:stCondLst>
                                  <p:childTnLst>
                                    <p:set>
                                      <p:cBhvr>
                                        <p:cTn id="99" dur="1" fill="hold">
                                          <p:stCondLst>
                                            <p:cond delay="0"/>
                                          </p:stCondLst>
                                        </p:cTn>
                                        <p:tgtEl>
                                          <p:spTgt spid="58">
                                            <p:txEl>
                                              <p:pRg st="4" end="4"/>
                                            </p:txEl>
                                          </p:spTgt>
                                        </p:tgtEl>
                                        <p:attrNameLst>
                                          <p:attrName>style.visibility</p:attrName>
                                        </p:attrNameLst>
                                      </p:cBhvr>
                                      <p:to>
                                        <p:strVal val="visible"/>
                                      </p:to>
                                    </p:set>
                                    <p:anim calcmode="lin" valueType="num">
                                      <p:cBhvr>
                                        <p:cTn id="100" dur="1000" fill="hold"/>
                                        <p:tgtEl>
                                          <p:spTgt spid="58">
                                            <p:txEl>
                                              <p:pRg st="4" end="4"/>
                                            </p:txEl>
                                          </p:spTgt>
                                        </p:tgtEl>
                                        <p:attrNameLst>
                                          <p:attrName>ppt_w</p:attrName>
                                        </p:attrNameLst>
                                      </p:cBhvr>
                                      <p:tavLst>
                                        <p:tav tm="0">
                                          <p:val>
                                            <p:fltVal val="0"/>
                                          </p:val>
                                        </p:tav>
                                        <p:tav tm="100000">
                                          <p:val>
                                            <p:strVal val="#ppt_w"/>
                                          </p:val>
                                        </p:tav>
                                      </p:tavLst>
                                    </p:anim>
                                    <p:anim calcmode="lin" valueType="num">
                                      <p:cBhvr>
                                        <p:cTn id="101" dur="1000" fill="hold"/>
                                        <p:tgtEl>
                                          <p:spTgt spid="58">
                                            <p:txEl>
                                              <p:pRg st="4" end="4"/>
                                            </p:txEl>
                                          </p:spTgt>
                                        </p:tgtEl>
                                        <p:attrNameLst>
                                          <p:attrName>ppt_h</p:attrName>
                                        </p:attrNameLst>
                                      </p:cBhvr>
                                      <p:tavLst>
                                        <p:tav tm="0">
                                          <p:val>
                                            <p:fltVal val="0"/>
                                          </p:val>
                                        </p:tav>
                                        <p:tav tm="100000">
                                          <p:val>
                                            <p:strVal val="#ppt_h"/>
                                          </p:val>
                                        </p:tav>
                                      </p:tavLst>
                                    </p:anim>
                                    <p:anim calcmode="lin" valueType="num">
                                      <p:cBhvr>
                                        <p:cTn id="102" dur="1000" fill="hold"/>
                                        <p:tgtEl>
                                          <p:spTgt spid="58">
                                            <p:txEl>
                                              <p:pRg st="4" end="4"/>
                                            </p:txEl>
                                          </p:spTgt>
                                        </p:tgtEl>
                                        <p:attrNameLst>
                                          <p:attrName>style.rotation</p:attrName>
                                        </p:attrNameLst>
                                      </p:cBhvr>
                                      <p:tavLst>
                                        <p:tav tm="0">
                                          <p:val>
                                            <p:fltVal val="90"/>
                                          </p:val>
                                        </p:tav>
                                        <p:tav tm="100000">
                                          <p:val>
                                            <p:fltVal val="0"/>
                                          </p:val>
                                        </p:tav>
                                      </p:tavLst>
                                    </p:anim>
                                    <p:animEffect transition="in" filter="fade">
                                      <p:cBhvr>
                                        <p:cTn id="103" dur="1000"/>
                                        <p:tgtEl>
                                          <p:spTgt spid="58">
                                            <p:txEl>
                                              <p:pRg st="4" end="4"/>
                                            </p:txEl>
                                          </p:spTgt>
                                        </p:tgtEl>
                                      </p:cBhvr>
                                    </p:animEffect>
                                  </p:childTnLst>
                                </p:cTn>
                              </p:par>
                              <p:par>
                                <p:cTn id="104" presetID="31" presetClass="entr" presetSubtype="0" fill="hold" nodeType="withEffect">
                                  <p:stCondLst>
                                    <p:cond delay="0"/>
                                  </p:stCondLst>
                                  <p:childTnLst>
                                    <p:set>
                                      <p:cBhvr>
                                        <p:cTn id="105" dur="1" fill="hold">
                                          <p:stCondLst>
                                            <p:cond delay="0"/>
                                          </p:stCondLst>
                                        </p:cTn>
                                        <p:tgtEl>
                                          <p:spTgt spid="58">
                                            <p:txEl>
                                              <p:pRg st="5" end="5"/>
                                            </p:txEl>
                                          </p:spTgt>
                                        </p:tgtEl>
                                        <p:attrNameLst>
                                          <p:attrName>style.visibility</p:attrName>
                                        </p:attrNameLst>
                                      </p:cBhvr>
                                      <p:to>
                                        <p:strVal val="visible"/>
                                      </p:to>
                                    </p:set>
                                    <p:anim calcmode="lin" valueType="num">
                                      <p:cBhvr>
                                        <p:cTn id="106" dur="1000" fill="hold"/>
                                        <p:tgtEl>
                                          <p:spTgt spid="58">
                                            <p:txEl>
                                              <p:pRg st="5" end="5"/>
                                            </p:txEl>
                                          </p:spTgt>
                                        </p:tgtEl>
                                        <p:attrNameLst>
                                          <p:attrName>ppt_w</p:attrName>
                                        </p:attrNameLst>
                                      </p:cBhvr>
                                      <p:tavLst>
                                        <p:tav tm="0">
                                          <p:val>
                                            <p:fltVal val="0"/>
                                          </p:val>
                                        </p:tav>
                                        <p:tav tm="100000">
                                          <p:val>
                                            <p:strVal val="#ppt_w"/>
                                          </p:val>
                                        </p:tav>
                                      </p:tavLst>
                                    </p:anim>
                                    <p:anim calcmode="lin" valueType="num">
                                      <p:cBhvr>
                                        <p:cTn id="107" dur="1000" fill="hold"/>
                                        <p:tgtEl>
                                          <p:spTgt spid="58">
                                            <p:txEl>
                                              <p:pRg st="5" end="5"/>
                                            </p:txEl>
                                          </p:spTgt>
                                        </p:tgtEl>
                                        <p:attrNameLst>
                                          <p:attrName>ppt_h</p:attrName>
                                        </p:attrNameLst>
                                      </p:cBhvr>
                                      <p:tavLst>
                                        <p:tav tm="0">
                                          <p:val>
                                            <p:fltVal val="0"/>
                                          </p:val>
                                        </p:tav>
                                        <p:tav tm="100000">
                                          <p:val>
                                            <p:strVal val="#ppt_h"/>
                                          </p:val>
                                        </p:tav>
                                      </p:tavLst>
                                    </p:anim>
                                    <p:anim calcmode="lin" valueType="num">
                                      <p:cBhvr>
                                        <p:cTn id="108" dur="1000" fill="hold"/>
                                        <p:tgtEl>
                                          <p:spTgt spid="58">
                                            <p:txEl>
                                              <p:pRg st="5" end="5"/>
                                            </p:txEl>
                                          </p:spTgt>
                                        </p:tgtEl>
                                        <p:attrNameLst>
                                          <p:attrName>style.rotation</p:attrName>
                                        </p:attrNameLst>
                                      </p:cBhvr>
                                      <p:tavLst>
                                        <p:tav tm="0">
                                          <p:val>
                                            <p:fltVal val="90"/>
                                          </p:val>
                                        </p:tav>
                                        <p:tav tm="100000">
                                          <p:val>
                                            <p:fltVal val="0"/>
                                          </p:val>
                                        </p:tav>
                                      </p:tavLst>
                                    </p:anim>
                                    <p:animEffect transition="in" filter="fade">
                                      <p:cBhvr>
                                        <p:cTn id="109" dur="1000"/>
                                        <p:tgtEl>
                                          <p:spTgt spid="5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6595" y="191068"/>
            <a:ext cx="3932370" cy="2771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Office 365 </a:t>
            </a:r>
            <a:r>
              <a:rPr lang="hu-HU" dirty="0" smtClean="0"/>
              <a:t>integráció</a:t>
            </a:r>
            <a:endParaRPr lang="en-US" dirty="0"/>
          </a:p>
        </p:txBody>
      </p:sp>
      <p:sp>
        <p:nvSpPr>
          <p:cNvPr id="3" name="Content Placeholder 3"/>
          <p:cNvSpPr txBox="1">
            <a:spLocks/>
          </p:cNvSpPr>
          <p:nvPr/>
        </p:nvSpPr>
        <p:spPr>
          <a:xfrm>
            <a:off x="314917" y="3455722"/>
            <a:ext cx="8260407" cy="2824762"/>
          </a:xfrm>
          <a:prstGeom prst="rect">
            <a:avLst/>
          </a:prstGeom>
        </p:spPr>
        <p:txBody>
          <a:bodyPr>
            <a:normAutofit fontScale="85000" lnSpcReduction="10000"/>
          </a:bodyPr>
          <a:lstStyle>
            <a:lvl1pPr marL="457200" indent="-457200" algn="l" defTabSz="914400" rtl="0" eaLnBrk="1" latinLnBrk="0" hangingPunct="1">
              <a:spcBef>
                <a:spcPts val="0"/>
              </a:spcBef>
              <a:buFont typeface="Wingdings" pitchFamily="2" charset="2"/>
              <a:buChar char="§"/>
              <a:defRPr lang="en-US" sz="2800" kern="1200" dirty="0" smtClean="0">
                <a:solidFill>
                  <a:schemeClr val="tx1">
                    <a:lumMod val="75000"/>
                    <a:lumOff val="25000"/>
                  </a:schemeClr>
                </a:solidFill>
                <a:latin typeface="Segoe UI" pitchFamily="34" charset="0"/>
                <a:ea typeface="+mn-ea"/>
                <a:cs typeface="Segoe UI" pitchFamily="34" charset="0"/>
              </a:defRPr>
            </a:lvl1pPr>
            <a:lvl2pPr marL="548640" indent="-274320" algn="l" defTabSz="914400" rtl="0" eaLnBrk="1" latinLnBrk="0" hangingPunct="1">
              <a:spcBef>
                <a:spcPts val="600"/>
              </a:spcBef>
              <a:buFont typeface="Arial" pitchFamily="34" charset="0"/>
              <a:buChar char="•"/>
              <a:defRPr lang="en-US" sz="2400" kern="1200" dirty="0" smtClean="0">
                <a:solidFill>
                  <a:schemeClr val="tx1">
                    <a:lumMod val="65000"/>
                    <a:lumOff val="35000"/>
                  </a:schemeClr>
                </a:solidFill>
                <a:latin typeface="Segoe UI" pitchFamily="34" charset="0"/>
                <a:ea typeface="+mn-ea"/>
                <a:cs typeface="Segoe UI" pitchFamily="34" charset="0"/>
              </a:defRPr>
            </a:lvl2pPr>
            <a:lvl3pPr marL="1143000" indent="-228600" algn="l" defTabSz="914400" rtl="0" eaLnBrk="1" latinLnBrk="0" hangingPunct="1">
              <a:spcBef>
                <a:spcPct val="20000"/>
              </a:spcBef>
              <a:buFont typeface="Segoe" pitchFamily="34" charset="0"/>
              <a:buChar char="▪"/>
              <a:defRPr sz="2000" kern="1200">
                <a:solidFill>
                  <a:schemeClr val="tx1">
                    <a:lumMod val="65000"/>
                    <a:lumOff val="35000"/>
                  </a:schemeClr>
                </a:solidFill>
                <a:latin typeface="Segoe" pitchFamily="34" charset="0"/>
                <a:ea typeface="+mn-ea"/>
                <a:cs typeface="+mn-cs"/>
              </a:defRPr>
            </a:lvl3pPr>
            <a:lvl4pPr marL="1600200" indent="-228600" algn="l" defTabSz="914400" rtl="0" eaLnBrk="1" latinLnBrk="0" hangingPunct="1">
              <a:spcBef>
                <a:spcPct val="20000"/>
              </a:spcBef>
              <a:buFont typeface="Symbol" pitchFamily="18" charset="2"/>
              <a:buChar char="-"/>
              <a:defRPr sz="2000" kern="1200" baseline="0">
                <a:solidFill>
                  <a:schemeClr val="tx1">
                    <a:lumMod val="65000"/>
                    <a:lumOff val="35000"/>
                  </a:schemeClr>
                </a:solidFill>
                <a:latin typeface="Segoe" pitchFamily="34" charset="0"/>
                <a:ea typeface="+mn-ea"/>
                <a:cs typeface="+mn-cs"/>
              </a:defRPr>
            </a:lvl4pPr>
            <a:lvl5pPr marL="2057400" indent="-228600" algn="l" defTabSz="914400" rtl="0" eaLnBrk="1" latinLnBrk="0" hangingPunct="1">
              <a:spcBef>
                <a:spcPct val="20000"/>
              </a:spcBef>
              <a:buFont typeface="Segoe" pitchFamily="34" charset="0"/>
              <a:buNone/>
              <a:defRPr sz="1800" kern="1200">
                <a:solidFill>
                  <a:schemeClr val="tx1">
                    <a:lumMod val="65000"/>
                    <a:lumOff val="35000"/>
                  </a:schemeClr>
                </a:solidFill>
                <a:latin typeface="Segoe"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Char char="•"/>
            </a:pPr>
            <a:r>
              <a:rPr lang="hu-HU" dirty="0" smtClean="0"/>
              <a:t>Azonnali áttekintés az előfizetés és a szolgáltatás állapotáról, használatáról</a:t>
            </a:r>
          </a:p>
          <a:p>
            <a:pPr>
              <a:buFont typeface="Arial" pitchFamily="34" charset="0"/>
              <a:buChar char="•"/>
            </a:pPr>
            <a:r>
              <a:rPr lang="hu-HU" dirty="0" smtClean="0"/>
              <a:t>A felhasználói beállítások a felhőbe is kinyúlnak (pl. postafiók létrehozása) a varázslókon keresztül</a:t>
            </a:r>
            <a:endParaRPr lang="en-US" dirty="0" smtClean="0"/>
          </a:p>
          <a:p>
            <a:pPr>
              <a:buFont typeface="Arial" pitchFamily="34" charset="0"/>
              <a:buChar char="•"/>
            </a:pPr>
            <a:r>
              <a:rPr lang="hu-HU" dirty="0" smtClean="0"/>
              <a:t>Gyors hozzáférés a leggyakoribb Office 365 feladatokhoz</a:t>
            </a:r>
            <a:endParaRPr lang="en-US" dirty="0" smtClean="0"/>
          </a:p>
          <a:p>
            <a:pPr>
              <a:buFont typeface="Arial" pitchFamily="34" charset="0"/>
              <a:buChar char="•"/>
            </a:pPr>
            <a:r>
              <a:rPr lang="hu-HU" dirty="0" smtClean="0"/>
              <a:t>Single Sign-On megvalósítása a helyi és a felhő megoldások között (nem kell külön bejelentkezgetni)</a:t>
            </a:r>
            <a:endParaRPr lang="en-US" dirty="0" smtClean="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24724" y="1199974"/>
            <a:ext cx="2349402" cy="1826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94684" y="6333813"/>
            <a:ext cx="1567545" cy="369332"/>
          </a:xfrm>
          <a:prstGeom prst="rect">
            <a:avLst/>
          </a:prstGeom>
          <a:noFill/>
        </p:spPr>
        <p:txBody>
          <a:bodyPr wrap="none" rtlCol="0">
            <a:spAutoFit/>
          </a:bodyPr>
          <a:lstStyle/>
          <a:p>
            <a:r>
              <a:rPr lang="hu-HU" b="1" dirty="0" smtClean="0"/>
              <a:t>SBS Essentials</a:t>
            </a:r>
            <a:endParaRPr lang="en-US" b="1" dirty="0"/>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2919" y="1754237"/>
            <a:ext cx="2255462" cy="718367"/>
          </a:xfrm>
          <a:prstGeom prst="rect">
            <a:avLst/>
          </a:prstGeom>
          <a:noFill/>
          <a:ln>
            <a:noFill/>
          </a:ln>
        </p:spPr>
      </p:pic>
      <p:pic>
        <p:nvPicPr>
          <p:cNvPr id="7"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3737" y="1618802"/>
            <a:ext cx="1338263" cy="162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52156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6"/>
          <p:cNvSpPr>
            <a:spLocks/>
          </p:cNvSpPr>
          <p:nvPr/>
        </p:nvSpPr>
        <p:spPr bwMode="auto">
          <a:xfrm flipV="1">
            <a:off x="208889" y="2447924"/>
            <a:ext cx="8649380" cy="3419475"/>
          </a:xfrm>
          <a:prstGeom prst="roundRect">
            <a:avLst>
              <a:gd name="adj" fmla="val 2528"/>
            </a:avLst>
          </a:prstGeom>
          <a:gradFill flip="none" rotWithShape="1">
            <a:gsLst>
              <a:gs pos="45000">
                <a:srgbClr val="C0B1AD">
                  <a:alpha val="0"/>
                </a:srgbClr>
              </a:gs>
              <a:gs pos="0">
                <a:schemeClr val="tx2">
                  <a:alpha val="29000"/>
                </a:schemeClr>
              </a:gs>
              <a:gs pos="100000">
                <a:schemeClr val="tx2">
                  <a:alpha val="0"/>
                </a:schemeClr>
              </a:gs>
            </a:gsLst>
            <a:lin ang="5400000" scaled="1"/>
            <a:tileRect/>
          </a:gradFill>
          <a:ln w="12700" cap="rnd">
            <a:gradFill>
              <a:gsLst>
                <a:gs pos="0">
                  <a:srgbClr val="F37A1F"/>
                </a:gs>
                <a:gs pos="50000">
                  <a:schemeClr val="accent1">
                    <a:tint val="44500"/>
                    <a:satMod val="160000"/>
                    <a:alpha val="0"/>
                  </a:schemeClr>
                </a:gs>
                <a:gs pos="100000">
                  <a:schemeClr val="accent1">
                    <a:tint val="23500"/>
                    <a:satMod val="160000"/>
                    <a:alpha val="0"/>
                  </a:schemeClr>
                </a:gs>
              </a:gsLst>
              <a:lin ang="5400000" scaled="0"/>
            </a:gradFill>
            <a:prstDash val="sysDash"/>
            <a:headEnd type="ova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kern="0" dirty="0">
              <a:solidFill>
                <a:sysClr val="window" lastClr="FFFFFF"/>
              </a:solidFill>
            </a:endParaRPr>
          </a:p>
        </p:txBody>
      </p:sp>
      <p:sp>
        <p:nvSpPr>
          <p:cNvPr id="61" name="Down Arrow 60"/>
          <p:cNvSpPr/>
          <p:nvPr/>
        </p:nvSpPr>
        <p:spPr bwMode="auto">
          <a:xfrm rot="16200000">
            <a:off x="3661709" y="2603766"/>
            <a:ext cx="1620646" cy="2948028"/>
          </a:xfrm>
          <a:prstGeom prst="downArrow">
            <a:avLst>
              <a:gd name="adj1" fmla="val 72524"/>
              <a:gd name="adj2" fmla="val 33544"/>
            </a:avLst>
          </a:prstGeom>
          <a:gradFill flip="none" rotWithShape="1">
            <a:gsLst>
              <a:gs pos="0">
                <a:srgbClr val="6BBD46">
                  <a:lumMod val="40000"/>
                  <a:lumOff val="60000"/>
                </a:srgbClr>
              </a:gs>
              <a:gs pos="10000">
                <a:srgbClr val="6BBD46">
                  <a:lumMod val="60000"/>
                  <a:lumOff val="40000"/>
                </a:srgbClr>
              </a:gs>
              <a:gs pos="70000">
                <a:srgbClr val="6BBD46"/>
              </a:gs>
            </a:gsLst>
            <a:lin ang="5400000" scaled="1"/>
            <a:tileRect/>
          </a:gradFill>
          <a:ln w="25400" cap="flat" cmpd="sng" algn="ctr">
            <a:noFill/>
            <a:prstDash val="solid"/>
          </a:ln>
          <a:effectLst/>
        </p:spPr>
        <p:txBody>
          <a:bodyPr rtlCol="0" anchor="ctr"/>
          <a:lstStyle/>
          <a:p>
            <a:pPr algn="ctr" fontAlgn="base">
              <a:spcBef>
                <a:spcPct val="0"/>
              </a:spcBef>
              <a:spcAft>
                <a:spcPct val="0"/>
              </a:spcAft>
              <a:defRPr/>
            </a:pPr>
            <a:endParaRPr lang="en-US" kern="0" dirty="0">
              <a:solidFill>
                <a:sysClr val="window" lastClr="FFFFFF"/>
              </a:solidFill>
            </a:endParaRPr>
          </a:p>
        </p:txBody>
      </p:sp>
      <p:grpSp>
        <p:nvGrpSpPr>
          <p:cNvPr id="64" name="Group 63"/>
          <p:cNvGrpSpPr/>
          <p:nvPr/>
        </p:nvGrpSpPr>
        <p:grpSpPr>
          <a:xfrm>
            <a:off x="27663" y="2238388"/>
            <a:ext cx="9070055" cy="118350"/>
            <a:chOff x="-33538" y="4299897"/>
            <a:chExt cx="11747388" cy="73152"/>
          </a:xfrm>
        </p:grpSpPr>
        <p:sp>
          <p:nvSpPr>
            <p:cNvPr id="65" name="Rectangle 64"/>
            <p:cNvSpPr/>
            <p:nvPr/>
          </p:nvSpPr>
          <p:spPr>
            <a:xfrm>
              <a:off x="-33538" y="4299897"/>
              <a:ext cx="3730596" cy="73152"/>
            </a:xfrm>
            <a:prstGeom prst="rect">
              <a:avLst/>
            </a:prstGeom>
            <a:gradFill flip="none" rotWithShape="1">
              <a:gsLst>
                <a:gs pos="0">
                  <a:srgbClr val="2473A8">
                    <a:lumMod val="40000"/>
                    <a:lumOff val="60000"/>
                  </a:srgbClr>
                </a:gs>
                <a:gs pos="10000">
                  <a:srgbClr val="2473A8">
                    <a:lumMod val="60000"/>
                    <a:lumOff val="40000"/>
                  </a:srgbClr>
                </a:gs>
                <a:gs pos="70000">
                  <a:srgbClr val="2473A8"/>
                </a:gs>
              </a:gsLst>
              <a:lin ang="5400000" scaled="1"/>
              <a:tileRect/>
            </a:gradFill>
            <a:ln w="25400" cap="flat" cmpd="sng" algn="ctr">
              <a:noFill/>
              <a:prstDash val="solid"/>
            </a:ln>
            <a:effectLst/>
          </p:spPr>
          <p:txBody>
            <a:bodyPr rtlCol="0" anchor="ctr"/>
            <a:lstStyle/>
            <a:p>
              <a:pPr algn="ctr">
                <a:defRPr/>
              </a:pPr>
              <a:endParaRPr lang="en-US" kern="0" dirty="0">
                <a:solidFill>
                  <a:sysClr val="window" lastClr="FFFFFF"/>
                </a:solidFill>
              </a:endParaRPr>
            </a:p>
          </p:txBody>
        </p:sp>
        <p:sp>
          <p:nvSpPr>
            <p:cNvPr id="66" name="Rectangle 65"/>
            <p:cNvSpPr/>
            <p:nvPr/>
          </p:nvSpPr>
          <p:spPr>
            <a:xfrm>
              <a:off x="3720509" y="4299897"/>
              <a:ext cx="4031546" cy="73152"/>
            </a:xfrm>
            <a:prstGeom prst="rect">
              <a:avLst/>
            </a:prstGeom>
            <a:gradFill flip="none" rotWithShape="1">
              <a:gsLst>
                <a:gs pos="0">
                  <a:srgbClr val="6BBD46">
                    <a:lumMod val="40000"/>
                    <a:lumOff val="60000"/>
                  </a:srgbClr>
                </a:gs>
                <a:gs pos="10000">
                  <a:srgbClr val="6BBD46">
                    <a:lumMod val="60000"/>
                    <a:lumOff val="40000"/>
                  </a:srgbClr>
                </a:gs>
                <a:gs pos="70000">
                  <a:srgbClr val="6BBD46"/>
                </a:gs>
              </a:gsLst>
              <a:lin ang="5400000" scaled="1"/>
              <a:tileRect/>
            </a:gradFill>
            <a:ln w="25400" cap="flat" cmpd="sng" algn="ctr">
              <a:noFill/>
              <a:prstDash val="solid"/>
            </a:ln>
            <a:effectLst/>
          </p:spPr>
          <p:txBody>
            <a:bodyPr rtlCol="0" anchor="ctr"/>
            <a:lstStyle/>
            <a:p>
              <a:pPr algn="ctr">
                <a:defRPr/>
              </a:pPr>
              <a:endParaRPr lang="en-US" kern="0" dirty="0">
                <a:solidFill>
                  <a:sysClr val="window" lastClr="FFFFFF"/>
                </a:solidFill>
              </a:endParaRPr>
            </a:p>
          </p:txBody>
        </p:sp>
        <p:sp>
          <p:nvSpPr>
            <p:cNvPr id="67" name="Rectangle 66"/>
            <p:cNvSpPr/>
            <p:nvPr/>
          </p:nvSpPr>
          <p:spPr>
            <a:xfrm>
              <a:off x="7776727" y="4299897"/>
              <a:ext cx="3937123" cy="73152"/>
            </a:xfrm>
            <a:prstGeom prst="rect">
              <a:avLst/>
            </a:prstGeom>
            <a:gradFill flip="none" rotWithShape="1">
              <a:gsLst>
                <a:gs pos="0">
                  <a:srgbClr val="FE6A00">
                    <a:lumMod val="40000"/>
                    <a:lumOff val="60000"/>
                  </a:srgbClr>
                </a:gs>
                <a:gs pos="10000">
                  <a:srgbClr val="FE6A00">
                    <a:lumMod val="60000"/>
                    <a:lumOff val="40000"/>
                  </a:srgbClr>
                </a:gs>
                <a:gs pos="70000">
                  <a:srgbClr val="FE6A00"/>
                </a:gs>
              </a:gsLst>
              <a:lin ang="5400000" scaled="1"/>
              <a:tileRect/>
            </a:gradFill>
            <a:ln w="25400" cap="flat" cmpd="sng" algn="ctr">
              <a:noFill/>
              <a:prstDash val="solid"/>
            </a:ln>
            <a:effectLst/>
          </p:spPr>
          <p:txBody>
            <a:bodyPr rtlCol="0" anchor="ctr"/>
            <a:lstStyle/>
            <a:p>
              <a:pPr algn="ctr">
                <a:defRPr/>
              </a:pPr>
              <a:endParaRPr lang="en-US" kern="0" dirty="0">
                <a:solidFill>
                  <a:sysClr val="window" lastClr="FFFFFF"/>
                </a:solidFill>
              </a:endParaRPr>
            </a:p>
          </p:txBody>
        </p:sp>
      </p:grpSp>
      <p:sp>
        <p:nvSpPr>
          <p:cNvPr id="28" name="Freeform 6"/>
          <p:cNvSpPr>
            <a:spLocks/>
          </p:cNvSpPr>
          <p:nvPr/>
        </p:nvSpPr>
        <p:spPr bwMode="auto">
          <a:xfrm rot="10800000">
            <a:off x="170129" y="1575549"/>
            <a:ext cx="8726901" cy="719187"/>
          </a:xfrm>
          <a:custGeom>
            <a:avLst/>
            <a:gdLst/>
            <a:ahLst/>
            <a:cxnLst>
              <a:cxn ang="0">
                <a:pos x="1949" y="116"/>
              </a:cxn>
              <a:cxn ang="0">
                <a:pos x="1401" y="116"/>
              </a:cxn>
              <a:cxn ang="0">
                <a:pos x="1327" y="39"/>
              </a:cxn>
              <a:cxn ang="0">
                <a:pos x="1247" y="0"/>
              </a:cxn>
              <a:cxn ang="0">
                <a:pos x="746" y="0"/>
              </a:cxn>
              <a:cxn ang="0">
                <a:pos x="666" y="39"/>
              </a:cxn>
              <a:cxn ang="0">
                <a:pos x="591" y="116"/>
              </a:cxn>
              <a:cxn ang="0">
                <a:pos x="43" y="116"/>
              </a:cxn>
              <a:cxn ang="0">
                <a:pos x="0" y="159"/>
              </a:cxn>
              <a:cxn ang="0">
                <a:pos x="0" y="276"/>
              </a:cxn>
              <a:cxn ang="0">
                <a:pos x="43" y="319"/>
              </a:cxn>
              <a:cxn ang="0">
                <a:pos x="1949" y="319"/>
              </a:cxn>
              <a:cxn ang="0">
                <a:pos x="1992" y="276"/>
              </a:cxn>
              <a:cxn ang="0">
                <a:pos x="1992" y="159"/>
              </a:cxn>
              <a:cxn ang="0">
                <a:pos x="1949" y="116"/>
              </a:cxn>
            </a:cxnLst>
            <a:rect l="0" t="0" r="r" b="b"/>
            <a:pathLst>
              <a:path w="1992" h="319">
                <a:moveTo>
                  <a:pt x="1949" y="116"/>
                </a:moveTo>
                <a:cubicBezTo>
                  <a:pt x="1401" y="116"/>
                  <a:pt x="1401" y="116"/>
                  <a:pt x="1401" y="116"/>
                </a:cubicBezTo>
                <a:cubicBezTo>
                  <a:pt x="1327" y="39"/>
                  <a:pt x="1327" y="39"/>
                  <a:pt x="1327" y="39"/>
                </a:cubicBezTo>
                <a:cubicBezTo>
                  <a:pt x="1311" y="20"/>
                  <a:pt x="1287" y="0"/>
                  <a:pt x="1247" y="0"/>
                </a:cubicBezTo>
                <a:cubicBezTo>
                  <a:pt x="746" y="0"/>
                  <a:pt x="746" y="0"/>
                  <a:pt x="746" y="0"/>
                </a:cubicBezTo>
                <a:cubicBezTo>
                  <a:pt x="706" y="0"/>
                  <a:pt x="682" y="20"/>
                  <a:pt x="666" y="39"/>
                </a:cubicBezTo>
                <a:cubicBezTo>
                  <a:pt x="591" y="116"/>
                  <a:pt x="591" y="116"/>
                  <a:pt x="591" y="116"/>
                </a:cubicBezTo>
                <a:cubicBezTo>
                  <a:pt x="43" y="116"/>
                  <a:pt x="43" y="116"/>
                  <a:pt x="43" y="116"/>
                </a:cubicBezTo>
                <a:cubicBezTo>
                  <a:pt x="20" y="116"/>
                  <a:pt x="0" y="135"/>
                  <a:pt x="0" y="159"/>
                </a:cubicBezTo>
                <a:cubicBezTo>
                  <a:pt x="0" y="276"/>
                  <a:pt x="0" y="276"/>
                  <a:pt x="0" y="276"/>
                </a:cubicBezTo>
                <a:cubicBezTo>
                  <a:pt x="0" y="300"/>
                  <a:pt x="20" y="319"/>
                  <a:pt x="43" y="319"/>
                </a:cubicBezTo>
                <a:cubicBezTo>
                  <a:pt x="1949" y="319"/>
                  <a:pt x="1949" y="319"/>
                  <a:pt x="1949" y="319"/>
                </a:cubicBezTo>
                <a:cubicBezTo>
                  <a:pt x="1973" y="319"/>
                  <a:pt x="1992" y="300"/>
                  <a:pt x="1992" y="276"/>
                </a:cubicBezTo>
                <a:cubicBezTo>
                  <a:pt x="1992" y="159"/>
                  <a:pt x="1992" y="159"/>
                  <a:pt x="1992" y="159"/>
                </a:cubicBezTo>
                <a:cubicBezTo>
                  <a:pt x="1992" y="135"/>
                  <a:pt x="1973" y="116"/>
                  <a:pt x="1949" y="116"/>
                </a:cubicBezTo>
                <a:close/>
              </a:path>
            </a:pathLst>
          </a:custGeom>
          <a:solidFill>
            <a:sysClr val="window" lastClr="FFFFFF"/>
          </a:solidFill>
          <a:ln w="9525">
            <a:noFill/>
            <a:round/>
            <a:headEnd/>
            <a:tailEnd/>
          </a:ln>
          <a:effectLst>
            <a:outerShdw blurRad="127000" dist="38100" dir="5400000" algn="t" rotWithShape="0">
              <a:prstClr val="black">
                <a:alpha val="12000"/>
              </a:prstClr>
            </a:outerShdw>
          </a:effectLst>
        </p:spPr>
        <p:txBody>
          <a:bodyPr vert="horz" wrap="square" lIns="91440" tIns="45720" rIns="91440" bIns="45720" numCol="1" anchor="t" anchorCtr="0" compatLnSpc="1">
            <a:prstTxWarp prst="textNoShape">
              <a:avLst/>
            </a:prstTxWarp>
          </a:bodyPr>
          <a:lstStyle/>
          <a:p>
            <a:pPr>
              <a:defRPr/>
            </a:pPr>
            <a:endParaRPr lang="en-US" kern="0">
              <a:solidFill>
                <a:sysClr val="windowText" lastClr="000000"/>
              </a:solidFill>
            </a:endParaRPr>
          </a:p>
        </p:txBody>
      </p:sp>
      <p:sp>
        <p:nvSpPr>
          <p:cNvPr id="30" name="Rectangle 29"/>
          <p:cNvSpPr/>
          <p:nvPr/>
        </p:nvSpPr>
        <p:spPr bwMode="auto">
          <a:xfrm>
            <a:off x="8613" y="1163215"/>
            <a:ext cx="9135387" cy="804562"/>
          </a:xfrm>
          <a:prstGeom prst="rect">
            <a:avLst/>
          </a:prstGeom>
          <a:solidFill>
            <a:schemeClr val="bg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gradFill>
                <a:gsLst>
                  <a:gs pos="0">
                    <a:srgbClr val="FFFFFF"/>
                  </a:gs>
                  <a:gs pos="100000">
                    <a:srgbClr val="FFFFFF"/>
                  </a:gs>
                </a:gsLst>
                <a:lin ang="5400000" scaled="0"/>
              </a:gradFill>
            </a:endParaRPr>
          </a:p>
        </p:txBody>
      </p:sp>
      <p:sp>
        <p:nvSpPr>
          <p:cNvPr id="7" name="Title 18"/>
          <p:cNvSpPr>
            <a:spLocks noGrp="1"/>
          </p:cNvSpPr>
          <p:nvPr>
            <p:ph type="title"/>
          </p:nvPr>
        </p:nvSpPr>
        <p:spPr/>
        <p:txBody>
          <a:bodyPr/>
          <a:lstStyle/>
          <a:p>
            <a:r>
              <a:rPr lang="en-US" dirty="0" smtClean="0"/>
              <a:t>Office 365 </a:t>
            </a:r>
            <a:r>
              <a:rPr lang="hu-HU" dirty="0" smtClean="0"/>
              <a:t>kisvállalatoknak</a:t>
            </a:r>
            <a:endParaRPr lang="en-US" dirty="0"/>
          </a:p>
        </p:txBody>
      </p:sp>
      <p:sp>
        <p:nvSpPr>
          <p:cNvPr id="9" name="Text Placeholder 8"/>
          <p:cNvSpPr>
            <a:spLocks noGrp="1"/>
          </p:cNvSpPr>
          <p:nvPr>
            <p:ph type="body" sz="quarter" idx="10"/>
          </p:nvPr>
        </p:nvSpPr>
        <p:spPr>
          <a:xfrm>
            <a:off x="519113" y="960439"/>
            <a:ext cx="2091192" cy="352246"/>
          </a:xfrm>
        </p:spPr>
        <p:txBody>
          <a:bodyPr>
            <a:noAutofit/>
          </a:bodyPr>
          <a:lstStyle/>
          <a:p>
            <a:pPr marL="0" indent="0">
              <a:lnSpc>
                <a:spcPct val="120000"/>
              </a:lnSpc>
              <a:buNone/>
            </a:pPr>
            <a:r>
              <a:rPr lang="hu-HU" sz="1800" b="1" kern="0" dirty="0" smtClean="0">
                <a:gradFill>
                  <a:gsLst>
                    <a:gs pos="100000">
                      <a:srgbClr val="000000">
                        <a:lumMod val="85000"/>
                        <a:lumOff val="15000"/>
                      </a:srgbClr>
                    </a:gs>
                    <a:gs pos="0">
                      <a:srgbClr val="808080">
                        <a:lumMod val="75000"/>
                      </a:srgbClr>
                    </a:gs>
                  </a:gsLst>
                  <a:lin ang="5400000" scaled="0"/>
                </a:gradFill>
              </a:rPr>
              <a:t>Amit tartalmaz:</a:t>
            </a:r>
            <a:endParaRPr lang="en-US" sz="1800" b="1" kern="0" dirty="0">
              <a:gradFill>
                <a:gsLst>
                  <a:gs pos="100000">
                    <a:srgbClr val="000000">
                      <a:lumMod val="85000"/>
                      <a:lumOff val="15000"/>
                    </a:srgbClr>
                  </a:gs>
                  <a:gs pos="0">
                    <a:srgbClr val="808080">
                      <a:lumMod val="75000"/>
                    </a:srgbClr>
                  </a:gs>
                </a:gsLst>
                <a:lin ang="5400000" scaled="0"/>
              </a:gradFill>
            </a:endParaRPr>
          </a:p>
        </p:txBody>
      </p:sp>
      <p:sp>
        <p:nvSpPr>
          <p:cNvPr id="59" name="Rectangle 58"/>
          <p:cNvSpPr/>
          <p:nvPr/>
        </p:nvSpPr>
        <p:spPr bwMode="auto">
          <a:xfrm>
            <a:off x="6196766" y="2635686"/>
            <a:ext cx="1956691" cy="304800"/>
          </a:xfrm>
          <a:prstGeom prst="rect">
            <a:avLst/>
          </a:prstGeom>
          <a:noFill/>
          <a:ln w="6350" cap="flat" cmpd="sng" algn="ctr">
            <a:noFill/>
            <a:prstDash val="solid"/>
          </a:ln>
          <a:effectLst/>
          <a:scene3d>
            <a:camera prst="orthographicFront"/>
            <a:lightRig rig="threePt" dir="t"/>
          </a:scene3d>
          <a:sp3d>
            <a:bevelT/>
          </a:sp3d>
        </p:spPr>
        <p:txBody>
          <a:bodyPr lIns="0" rtlCol="0" anchor="ctr"/>
          <a:lstStyle/>
          <a:p>
            <a:pPr fontAlgn="base">
              <a:spcBef>
                <a:spcPct val="0"/>
              </a:spcBef>
              <a:spcAft>
                <a:spcPct val="0"/>
              </a:spcAft>
              <a:defRPr/>
            </a:pPr>
            <a:r>
              <a:rPr lang="en-US" sz="1400" b="1" kern="0" dirty="0" smtClean="0">
                <a:solidFill>
                  <a:srgbClr val="F37A1F">
                    <a:alpha val="99000"/>
                  </a:srgbClr>
                </a:solidFill>
              </a:rPr>
              <a:t>KEY CAPABILITIES </a:t>
            </a:r>
            <a:endParaRPr lang="en-US" sz="1400" b="1" kern="0" dirty="0">
              <a:solidFill>
                <a:srgbClr val="F37A1F">
                  <a:alpha val="99000"/>
                </a:srgbClr>
              </a:solidFill>
            </a:endParaRPr>
          </a:p>
        </p:txBody>
      </p:sp>
      <p:sp>
        <p:nvSpPr>
          <p:cNvPr id="62" name="Rectangle 61"/>
          <p:cNvSpPr/>
          <p:nvPr/>
        </p:nvSpPr>
        <p:spPr>
          <a:xfrm>
            <a:off x="3376024" y="3636543"/>
            <a:ext cx="2039615" cy="904863"/>
          </a:xfrm>
          <a:prstGeom prst="rect">
            <a:avLst/>
          </a:prstGeom>
        </p:spPr>
        <p:txBody>
          <a:bodyPr wrap="square">
            <a:spAutoFit/>
          </a:bodyPr>
          <a:lstStyle/>
          <a:p>
            <a:pPr algn="ctr" defTabSz="914363">
              <a:defRPr/>
            </a:pPr>
            <a:r>
              <a:rPr lang="en-US" sz="1600" b="1" kern="0" dirty="0" smtClean="0">
                <a:solidFill>
                  <a:prstClr val="white"/>
                </a:solidFill>
              </a:rPr>
              <a:t>Office 365</a:t>
            </a:r>
          </a:p>
          <a:p>
            <a:pPr algn="ctr" defTabSz="914363">
              <a:defRPr/>
            </a:pPr>
            <a:r>
              <a:rPr lang="en-US" sz="1600" b="1" kern="0" dirty="0" smtClean="0">
                <a:solidFill>
                  <a:prstClr val="white"/>
                </a:solidFill>
              </a:rPr>
              <a:t>(Plan P1)</a:t>
            </a:r>
            <a:endParaRPr lang="en-US" sz="1600" b="1" kern="0" dirty="0">
              <a:solidFill>
                <a:prstClr val="white"/>
              </a:solidFill>
            </a:endParaRPr>
          </a:p>
          <a:p>
            <a:pPr algn="ctr" defTabSz="914363">
              <a:lnSpc>
                <a:spcPct val="130000"/>
              </a:lnSpc>
              <a:defRPr/>
            </a:pPr>
            <a:r>
              <a:rPr lang="en-US" sz="1600" b="1" kern="0" dirty="0">
                <a:solidFill>
                  <a:prstClr val="white"/>
                </a:solidFill>
              </a:rPr>
              <a:t>$6/user/month</a:t>
            </a:r>
          </a:p>
        </p:txBody>
      </p:sp>
      <p:sp>
        <p:nvSpPr>
          <p:cNvPr id="63" name="Rounded Rectangle 62"/>
          <p:cNvSpPr/>
          <p:nvPr/>
        </p:nvSpPr>
        <p:spPr>
          <a:xfrm>
            <a:off x="401506" y="2926336"/>
            <a:ext cx="2386584" cy="2712739"/>
          </a:xfrm>
          <a:prstGeom prst="roundRect">
            <a:avLst>
              <a:gd name="adj" fmla="val 7505"/>
            </a:avLst>
          </a:prstGeom>
          <a:solidFill>
            <a:srgbClr val="E6E6E6"/>
          </a:solidFill>
          <a:ln w="25400" cap="flat" cmpd="sng" algn="ctr">
            <a:solidFill>
              <a:schemeClr val="accent5"/>
            </a:solidFill>
            <a:prstDash val="solid"/>
          </a:ln>
          <a:effectLst>
            <a:innerShdw blurRad="342900">
              <a:prstClr val="black">
                <a:alpha val="56000"/>
              </a:prstClr>
            </a:innerShdw>
          </a:effectLst>
        </p:spPr>
        <p:txBody>
          <a:bodyPr rtlCol="0" anchor="ctr"/>
          <a:lstStyle/>
          <a:p>
            <a:pPr marL="227013" indent="-114300">
              <a:spcAft>
                <a:spcPts val="300"/>
              </a:spcAft>
              <a:buFont typeface="Arial" charset="0"/>
              <a:buChar char="•"/>
            </a:pPr>
            <a:endParaRPr lang="en-US" sz="1600" kern="0" dirty="0" smtClean="0">
              <a:solidFill>
                <a:prstClr val="black">
                  <a:lumMod val="85000"/>
                  <a:lumOff val="15000"/>
                  <a:alpha val="99000"/>
                </a:prstClr>
              </a:solidFill>
            </a:endParaRPr>
          </a:p>
          <a:p>
            <a:pPr marL="227013" indent="-114300">
              <a:spcAft>
                <a:spcPts val="300"/>
              </a:spcAft>
              <a:buClr>
                <a:srgbClr val="2473A8"/>
              </a:buClr>
              <a:buFont typeface="Arial" charset="0"/>
              <a:buChar char="•"/>
            </a:pPr>
            <a:r>
              <a:rPr lang="en-US" sz="1200" b="1" kern="0" dirty="0" smtClean="0">
                <a:solidFill>
                  <a:prstClr val="black">
                    <a:lumMod val="85000"/>
                    <a:lumOff val="15000"/>
                    <a:alpha val="99000"/>
                  </a:prstClr>
                </a:solidFill>
                <a:latin typeface="Segoe UI Light" pitchFamily="34" charset="0"/>
              </a:rPr>
              <a:t>1-25 </a:t>
            </a:r>
            <a:r>
              <a:rPr lang="en-US" sz="1200" b="1" kern="0" dirty="0">
                <a:solidFill>
                  <a:prstClr val="black">
                    <a:lumMod val="85000"/>
                    <a:lumOff val="15000"/>
                    <a:alpha val="99000"/>
                  </a:prstClr>
                </a:solidFill>
                <a:latin typeface="Segoe UI Light" pitchFamily="34" charset="0"/>
              </a:rPr>
              <a:t>users </a:t>
            </a:r>
            <a:r>
              <a:rPr lang="en-US" sz="1200" b="1" kern="0" dirty="0" smtClean="0">
                <a:solidFill>
                  <a:prstClr val="black">
                    <a:lumMod val="85000"/>
                    <a:lumOff val="15000"/>
                    <a:alpha val="99000"/>
                  </a:prstClr>
                </a:solidFill>
                <a:latin typeface="Segoe UI Light" pitchFamily="34" charset="0"/>
              </a:rPr>
              <a:t/>
            </a:r>
            <a:br>
              <a:rPr lang="en-US" sz="1200" b="1" kern="0" dirty="0" smtClean="0">
                <a:solidFill>
                  <a:prstClr val="black">
                    <a:lumMod val="85000"/>
                    <a:lumOff val="15000"/>
                    <a:alpha val="99000"/>
                  </a:prstClr>
                </a:solidFill>
                <a:latin typeface="Segoe UI Light" pitchFamily="34" charset="0"/>
              </a:rPr>
            </a:br>
            <a:r>
              <a:rPr lang="en-US" sz="1100" b="1" kern="0" dirty="0" smtClean="0">
                <a:solidFill>
                  <a:prstClr val="black">
                    <a:lumMod val="85000"/>
                    <a:lumOff val="15000"/>
                    <a:alpha val="99000"/>
                  </a:prstClr>
                </a:solidFill>
                <a:latin typeface="Segoe UI Light" pitchFamily="34" charset="0"/>
              </a:rPr>
              <a:t>(</a:t>
            </a:r>
            <a:r>
              <a:rPr lang="en-US" sz="1100" b="1" kern="0" dirty="0">
                <a:solidFill>
                  <a:prstClr val="black">
                    <a:lumMod val="85000"/>
                    <a:lumOff val="15000"/>
                    <a:alpha val="99000"/>
                  </a:prstClr>
                </a:solidFill>
                <a:latin typeface="Segoe UI Light" pitchFamily="34" charset="0"/>
              </a:rPr>
              <a:t>max of 50 allowed)</a:t>
            </a:r>
            <a:endParaRPr lang="en-US" sz="1200" b="1" kern="0" dirty="0">
              <a:solidFill>
                <a:prstClr val="black">
                  <a:lumMod val="85000"/>
                  <a:lumOff val="15000"/>
                  <a:alpha val="99000"/>
                </a:prstClr>
              </a:solidFill>
              <a:latin typeface="Segoe UI Light" pitchFamily="34" charset="0"/>
            </a:endParaRPr>
          </a:p>
          <a:p>
            <a:pPr marL="227013" indent="-114300">
              <a:spcAft>
                <a:spcPts val="300"/>
              </a:spcAft>
              <a:buClr>
                <a:srgbClr val="2473A8"/>
              </a:buClr>
              <a:buFont typeface="Arial" charset="0"/>
              <a:buChar char="•"/>
            </a:pPr>
            <a:r>
              <a:rPr lang="en-US" sz="1200" b="1" kern="0" dirty="0">
                <a:solidFill>
                  <a:prstClr val="black">
                    <a:lumMod val="85000"/>
                    <a:lumOff val="15000"/>
                    <a:alpha val="99000"/>
                  </a:prstClr>
                </a:solidFill>
                <a:latin typeface="Segoe UI Light" pitchFamily="34" charset="0"/>
              </a:rPr>
              <a:t>No IT needed</a:t>
            </a:r>
          </a:p>
          <a:p>
            <a:pPr marL="227013" indent="-114300">
              <a:spcAft>
                <a:spcPts val="300"/>
              </a:spcAft>
              <a:buClr>
                <a:srgbClr val="2473A8"/>
              </a:buClr>
              <a:buFont typeface="Arial" charset="0"/>
              <a:buChar char="•"/>
            </a:pPr>
            <a:r>
              <a:rPr lang="en-US" sz="1200" b="1" kern="0" dirty="0" smtClean="0">
                <a:solidFill>
                  <a:prstClr val="black">
                    <a:lumMod val="85000"/>
                    <a:lumOff val="15000"/>
                    <a:alpha val="99000"/>
                  </a:prstClr>
                </a:solidFill>
                <a:latin typeface="Segoe UI Light" pitchFamily="34" charset="0"/>
              </a:rPr>
              <a:t>Easy </a:t>
            </a:r>
            <a:r>
              <a:rPr lang="en-US" sz="1200" b="1" kern="0" dirty="0">
                <a:solidFill>
                  <a:prstClr val="black">
                    <a:lumMod val="85000"/>
                    <a:lumOff val="15000"/>
                    <a:alpha val="99000"/>
                  </a:prstClr>
                </a:solidFill>
                <a:latin typeface="Segoe UI Light" pitchFamily="34" charset="0"/>
              </a:rPr>
              <a:t>to try </a:t>
            </a:r>
            <a:r>
              <a:rPr lang="en-US" sz="1200" b="1" kern="0" dirty="0" smtClean="0">
                <a:solidFill>
                  <a:prstClr val="black">
                    <a:lumMod val="85000"/>
                    <a:lumOff val="15000"/>
                    <a:alpha val="99000"/>
                  </a:prstClr>
                </a:solidFill>
                <a:latin typeface="Segoe UI Light" pitchFamily="34" charset="0"/>
              </a:rPr>
              <a:t>out</a:t>
            </a:r>
          </a:p>
          <a:p>
            <a:pPr marL="227013" indent="-114300">
              <a:spcAft>
                <a:spcPts val="300"/>
              </a:spcAft>
              <a:buClr>
                <a:srgbClr val="2473A8"/>
              </a:buClr>
              <a:buFont typeface="Arial" charset="0"/>
              <a:buChar char="•"/>
            </a:pPr>
            <a:r>
              <a:rPr lang="en-US" sz="1200" b="1" kern="0" dirty="0" smtClean="0">
                <a:solidFill>
                  <a:prstClr val="black">
                    <a:lumMod val="85000"/>
                    <a:lumOff val="15000"/>
                    <a:alpha val="99000"/>
                  </a:prstClr>
                </a:solidFill>
                <a:latin typeface="Segoe UI Light" pitchFamily="34" charset="0"/>
              </a:rPr>
              <a:t>Simple and easy to use</a:t>
            </a:r>
          </a:p>
          <a:p>
            <a:pPr marL="227013" indent="-114300">
              <a:spcAft>
                <a:spcPts val="300"/>
              </a:spcAft>
              <a:buClr>
                <a:srgbClr val="2473A8"/>
              </a:buClr>
              <a:buFont typeface="Arial" charset="0"/>
              <a:buChar char="•"/>
            </a:pPr>
            <a:r>
              <a:rPr lang="en-US" sz="1200" b="1" kern="0" dirty="0" smtClean="0">
                <a:solidFill>
                  <a:prstClr val="black">
                    <a:lumMod val="85000"/>
                    <a:lumOff val="15000"/>
                    <a:alpha val="99000"/>
                  </a:prstClr>
                </a:solidFill>
                <a:latin typeface="Segoe UI Light" pitchFamily="34" charset="0"/>
              </a:rPr>
              <a:t>Works with </a:t>
            </a:r>
            <a:br>
              <a:rPr lang="en-US" sz="1200" b="1" kern="0" dirty="0" smtClean="0">
                <a:solidFill>
                  <a:prstClr val="black">
                    <a:lumMod val="85000"/>
                    <a:lumOff val="15000"/>
                    <a:alpha val="99000"/>
                  </a:prstClr>
                </a:solidFill>
                <a:latin typeface="Segoe UI Light" pitchFamily="34" charset="0"/>
              </a:rPr>
            </a:br>
            <a:r>
              <a:rPr lang="en-US" sz="1200" b="1" kern="0" dirty="0" smtClean="0">
                <a:solidFill>
                  <a:prstClr val="black">
                    <a:lumMod val="85000"/>
                    <a:lumOff val="15000"/>
                    <a:alpha val="99000"/>
                  </a:prstClr>
                </a:solidFill>
                <a:latin typeface="Segoe UI Light" pitchFamily="34" charset="0"/>
              </a:rPr>
              <a:t>Microsoft </a:t>
            </a:r>
            <a:r>
              <a:rPr lang="en-US" sz="1200" b="1" kern="0" dirty="0">
                <a:solidFill>
                  <a:prstClr val="black">
                    <a:lumMod val="85000"/>
                    <a:lumOff val="15000"/>
                    <a:alpha val="99000"/>
                  </a:prstClr>
                </a:solidFill>
                <a:latin typeface="Segoe UI Light" pitchFamily="34" charset="0"/>
              </a:rPr>
              <a:t>Office</a:t>
            </a:r>
          </a:p>
          <a:p>
            <a:pPr marL="227013" indent="-114300">
              <a:spcAft>
                <a:spcPts val="300"/>
              </a:spcAft>
              <a:buClr>
                <a:srgbClr val="2473A8"/>
              </a:buClr>
              <a:buFont typeface="Arial" charset="0"/>
              <a:buChar char="•"/>
            </a:pPr>
            <a:r>
              <a:rPr lang="en-US" sz="1200" b="1" kern="0" dirty="0" smtClean="0">
                <a:solidFill>
                  <a:prstClr val="black">
                    <a:lumMod val="85000"/>
                    <a:lumOff val="15000"/>
                    <a:alpha val="99000"/>
                  </a:prstClr>
                </a:solidFill>
                <a:latin typeface="Segoe UI Light" pitchFamily="34" charset="0"/>
              </a:rPr>
              <a:t>Financially-backed </a:t>
            </a:r>
            <a:r>
              <a:rPr lang="en-US" sz="1200" b="1" kern="0" dirty="0">
                <a:solidFill>
                  <a:prstClr val="black">
                    <a:lumMod val="85000"/>
                    <a:lumOff val="15000"/>
                    <a:alpha val="99000"/>
                  </a:prstClr>
                </a:solidFill>
                <a:latin typeface="Segoe UI Light" pitchFamily="34" charset="0"/>
              </a:rPr>
              <a:t>99.9% uptime </a:t>
            </a:r>
            <a:r>
              <a:rPr lang="en-US" sz="1200" b="1" kern="0" dirty="0" smtClean="0">
                <a:solidFill>
                  <a:prstClr val="black">
                    <a:lumMod val="85000"/>
                    <a:lumOff val="15000"/>
                    <a:alpha val="99000"/>
                  </a:prstClr>
                </a:solidFill>
                <a:latin typeface="Segoe UI Light" pitchFamily="34" charset="0"/>
              </a:rPr>
              <a:t>guarantee</a:t>
            </a:r>
          </a:p>
          <a:p>
            <a:pPr marL="227013" indent="-114300">
              <a:spcAft>
                <a:spcPts val="300"/>
              </a:spcAft>
              <a:buClr>
                <a:srgbClr val="2473A8"/>
              </a:buClr>
              <a:buFont typeface="Arial" charset="0"/>
              <a:buChar char="•"/>
            </a:pPr>
            <a:r>
              <a:rPr lang="en-US" sz="1200" b="1" kern="0" dirty="0" smtClean="0">
                <a:solidFill>
                  <a:prstClr val="black">
                    <a:lumMod val="85000"/>
                    <a:lumOff val="15000"/>
                    <a:alpha val="99000"/>
                  </a:prstClr>
                </a:solidFill>
                <a:latin typeface="Segoe UI Light" pitchFamily="34" charset="0"/>
              </a:rPr>
              <a:t>Self-Help and Community Support</a:t>
            </a:r>
            <a:endParaRPr lang="en-US" sz="1400" b="1" kern="0" dirty="0">
              <a:solidFill>
                <a:prstClr val="black">
                  <a:lumMod val="85000"/>
                  <a:lumOff val="15000"/>
                  <a:alpha val="99000"/>
                </a:prstClr>
              </a:solidFill>
            </a:endParaRPr>
          </a:p>
          <a:p>
            <a:pPr indent="-285750" algn="ctr">
              <a:spcAft>
                <a:spcPts val="300"/>
              </a:spcAft>
              <a:buFont typeface="Arial" charset="0"/>
              <a:buChar char="•"/>
            </a:pPr>
            <a:endParaRPr lang="en-US" sz="1600" kern="0" dirty="0" smtClean="0">
              <a:solidFill>
                <a:prstClr val="black">
                  <a:lumMod val="85000"/>
                  <a:lumOff val="15000"/>
                  <a:alpha val="99000"/>
                </a:prstClr>
              </a:solidFill>
            </a:endParaRPr>
          </a:p>
        </p:txBody>
      </p:sp>
      <p:grpSp>
        <p:nvGrpSpPr>
          <p:cNvPr id="4" name="Group 3"/>
          <p:cNvGrpSpPr/>
          <p:nvPr/>
        </p:nvGrpSpPr>
        <p:grpSpPr>
          <a:xfrm>
            <a:off x="6848475" y="1312685"/>
            <a:ext cx="1952966" cy="548640"/>
            <a:chOff x="4567281" y="1324568"/>
            <a:chExt cx="1952966" cy="548640"/>
          </a:xfrm>
        </p:grpSpPr>
        <p:sp>
          <p:nvSpPr>
            <p:cNvPr id="16" name="Freeform 6"/>
            <p:cNvSpPr>
              <a:spLocks/>
            </p:cNvSpPr>
            <p:nvPr/>
          </p:nvSpPr>
          <p:spPr bwMode="auto">
            <a:xfrm>
              <a:off x="4567281" y="1324568"/>
              <a:ext cx="1952966" cy="548640"/>
            </a:xfrm>
            <a:prstGeom prst="roundRect">
              <a:avLst>
                <a:gd name="adj" fmla="val 15521"/>
              </a:avLst>
            </a:prstGeom>
            <a:gradFill flip="none" rotWithShape="1">
              <a:gsLst>
                <a:gs pos="17000">
                  <a:schemeClr val="bg1">
                    <a:alpha val="84000"/>
                  </a:schemeClr>
                </a:gs>
                <a:gs pos="0">
                  <a:schemeClr val="bg1">
                    <a:lumMod val="85000"/>
                  </a:schemeClr>
                </a:gs>
                <a:gs pos="100000">
                  <a:schemeClr val="bg1">
                    <a:alpha val="82000"/>
                  </a:schemeClr>
                </a:gs>
              </a:gsLst>
              <a:lin ang="10800000" scaled="1"/>
              <a:tileRect/>
            </a:gradFill>
            <a:ln w="12700" cap="rnd">
              <a:solidFill>
                <a:srgbClr val="F37A1F"/>
              </a:solidFill>
              <a:prstDash val="sysDash"/>
              <a:headEnd type="ova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algn="ctr" defTabSz="914363" fontAlgn="base">
                <a:spcBef>
                  <a:spcPct val="0"/>
                </a:spcBef>
                <a:spcAft>
                  <a:spcPct val="0"/>
                </a:spcAft>
              </a:pPr>
              <a:endParaRPr lang="en-US" sz="1600" b="1" dirty="0">
                <a:solidFill>
                  <a:srgbClr val="F37A1F">
                    <a:alpha val="99000"/>
                  </a:srgbClr>
                </a:solidFill>
              </a:endParaRPr>
            </a:p>
          </p:txBody>
        </p:sp>
        <p:pic>
          <p:nvPicPr>
            <p:cNvPr id="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1447" y="1402308"/>
              <a:ext cx="1737360" cy="375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 name="Group 4"/>
          <p:cNvGrpSpPr/>
          <p:nvPr/>
        </p:nvGrpSpPr>
        <p:grpSpPr>
          <a:xfrm>
            <a:off x="4834797" y="1312685"/>
            <a:ext cx="1828800" cy="548640"/>
            <a:chOff x="6759144" y="1324568"/>
            <a:chExt cx="1828800" cy="548640"/>
          </a:xfrm>
        </p:grpSpPr>
        <p:sp>
          <p:nvSpPr>
            <p:cNvPr id="17" name="Freeform 6"/>
            <p:cNvSpPr>
              <a:spLocks/>
            </p:cNvSpPr>
            <p:nvPr/>
          </p:nvSpPr>
          <p:spPr bwMode="auto">
            <a:xfrm>
              <a:off x="6759144" y="1324568"/>
              <a:ext cx="1828800" cy="548640"/>
            </a:xfrm>
            <a:prstGeom prst="roundRect">
              <a:avLst>
                <a:gd name="adj" fmla="val 15521"/>
              </a:avLst>
            </a:prstGeom>
            <a:gradFill flip="none" rotWithShape="1">
              <a:gsLst>
                <a:gs pos="17000">
                  <a:schemeClr val="bg1">
                    <a:alpha val="84000"/>
                  </a:schemeClr>
                </a:gs>
                <a:gs pos="0">
                  <a:schemeClr val="bg1">
                    <a:lumMod val="85000"/>
                  </a:schemeClr>
                </a:gs>
                <a:gs pos="100000">
                  <a:schemeClr val="bg1">
                    <a:alpha val="82000"/>
                  </a:schemeClr>
                </a:gs>
              </a:gsLst>
              <a:lin ang="10800000" scaled="1"/>
              <a:tileRect/>
            </a:gradFill>
            <a:ln w="12700" cap="rnd">
              <a:solidFill>
                <a:srgbClr val="F37A1F"/>
              </a:solidFill>
              <a:prstDash val="sysDash"/>
              <a:headEnd type="ova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algn="ctr" defTabSz="914363" fontAlgn="base">
                <a:spcBef>
                  <a:spcPct val="0"/>
                </a:spcBef>
                <a:spcAft>
                  <a:spcPct val="0"/>
                </a:spcAft>
              </a:pPr>
              <a:endParaRPr lang="en-US" sz="1600" b="1" dirty="0">
                <a:solidFill>
                  <a:srgbClr val="F37A1F">
                    <a:alpha val="99000"/>
                  </a:srgbClr>
                </a:solidFill>
              </a:endParaRPr>
            </a:p>
          </p:txBody>
        </p:sp>
        <p:pic>
          <p:nvPicPr>
            <p:cNvPr id="2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157" t="13062" r="6701" b="15530"/>
            <a:stretch/>
          </p:blipFill>
          <p:spPr bwMode="auto">
            <a:xfrm>
              <a:off x="6850584" y="1375019"/>
              <a:ext cx="1645920" cy="471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 name="Group 1"/>
          <p:cNvGrpSpPr/>
          <p:nvPr/>
        </p:nvGrpSpPr>
        <p:grpSpPr>
          <a:xfrm>
            <a:off x="495300" y="1312685"/>
            <a:ext cx="1930126" cy="548640"/>
            <a:chOff x="495300" y="1315598"/>
            <a:chExt cx="1930126" cy="548640"/>
          </a:xfrm>
        </p:grpSpPr>
        <p:sp>
          <p:nvSpPr>
            <p:cNvPr id="18" name="Freeform 6"/>
            <p:cNvSpPr>
              <a:spLocks/>
            </p:cNvSpPr>
            <p:nvPr/>
          </p:nvSpPr>
          <p:spPr bwMode="auto">
            <a:xfrm>
              <a:off x="495300" y="1315598"/>
              <a:ext cx="1930126" cy="548640"/>
            </a:xfrm>
            <a:prstGeom prst="roundRect">
              <a:avLst>
                <a:gd name="adj" fmla="val 15521"/>
              </a:avLst>
            </a:prstGeom>
            <a:gradFill flip="none" rotWithShape="1">
              <a:gsLst>
                <a:gs pos="17000">
                  <a:schemeClr val="bg1">
                    <a:alpha val="84000"/>
                  </a:schemeClr>
                </a:gs>
                <a:gs pos="0">
                  <a:schemeClr val="bg1">
                    <a:lumMod val="85000"/>
                  </a:schemeClr>
                </a:gs>
                <a:gs pos="100000">
                  <a:schemeClr val="bg1">
                    <a:alpha val="82000"/>
                  </a:schemeClr>
                </a:gs>
              </a:gsLst>
              <a:lin ang="10800000" scaled="1"/>
              <a:tileRect/>
            </a:gradFill>
            <a:ln w="12700" cap="rnd">
              <a:solidFill>
                <a:srgbClr val="F37A1F"/>
              </a:solidFill>
              <a:prstDash val="sysDash"/>
              <a:headEnd type="ova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algn="ctr" defTabSz="914363" fontAlgn="base">
                <a:spcBef>
                  <a:spcPct val="0"/>
                </a:spcBef>
                <a:spcAft>
                  <a:spcPct val="0"/>
                </a:spcAft>
              </a:pPr>
              <a:endParaRPr lang="en-US" sz="1600" b="1" dirty="0">
                <a:solidFill>
                  <a:srgbClr val="F37A1F">
                    <a:alpha val="99000"/>
                  </a:srgbClr>
                </a:solidFill>
              </a:endParaRPr>
            </a:p>
          </p:txBody>
        </p:sp>
        <p:pic>
          <p:nvPicPr>
            <p:cNvPr id="2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1775" y="1454147"/>
              <a:ext cx="1737360" cy="327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 name="Group 2"/>
          <p:cNvGrpSpPr/>
          <p:nvPr/>
        </p:nvGrpSpPr>
        <p:grpSpPr>
          <a:xfrm>
            <a:off x="2610305" y="1312685"/>
            <a:ext cx="2039613" cy="548640"/>
            <a:chOff x="2664322" y="1315598"/>
            <a:chExt cx="1828800" cy="548640"/>
          </a:xfrm>
        </p:grpSpPr>
        <p:sp>
          <p:nvSpPr>
            <p:cNvPr id="19" name="Freeform 6"/>
            <p:cNvSpPr>
              <a:spLocks/>
            </p:cNvSpPr>
            <p:nvPr/>
          </p:nvSpPr>
          <p:spPr bwMode="auto">
            <a:xfrm>
              <a:off x="2664322" y="1315598"/>
              <a:ext cx="1828800" cy="548640"/>
            </a:xfrm>
            <a:prstGeom prst="roundRect">
              <a:avLst>
                <a:gd name="adj" fmla="val 15521"/>
              </a:avLst>
            </a:prstGeom>
            <a:gradFill flip="none" rotWithShape="1">
              <a:gsLst>
                <a:gs pos="17000">
                  <a:schemeClr val="bg1">
                    <a:alpha val="84000"/>
                  </a:schemeClr>
                </a:gs>
                <a:gs pos="0">
                  <a:schemeClr val="bg1">
                    <a:lumMod val="85000"/>
                  </a:schemeClr>
                </a:gs>
                <a:gs pos="100000">
                  <a:schemeClr val="bg1">
                    <a:alpha val="82000"/>
                  </a:schemeClr>
                </a:gs>
              </a:gsLst>
              <a:lin ang="10800000" scaled="1"/>
              <a:tileRect/>
            </a:gradFill>
            <a:ln w="12700" cap="rnd">
              <a:solidFill>
                <a:srgbClr val="F37A1F"/>
              </a:solidFill>
              <a:prstDash val="sysDash"/>
              <a:headEnd type="ova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algn="ctr" defTabSz="914363" fontAlgn="base">
                <a:spcBef>
                  <a:spcPct val="0"/>
                </a:spcBef>
                <a:spcAft>
                  <a:spcPct val="0"/>
                </a:spcAft>
              </a:pPr>
              <a:endParaRPr lang="en-US" sz="1600" b="1" dirty="0">
                <a:solidFill>
                  <a:srgbClr val="F37A1F">
                    <a:alpha val="99000"/>
                  </a:srgbClr>
                </a:solidFill>
              </a:endParaRPr>
            </a:p>
          </p:txBody>
        </p:sp>
        <p:pic>
          <p:nvPicPr>
            <p:cNvPr id="25" name="Picture 3"/>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2746336" y="1460169"/>
              <a:ext cx="1602947" cy="309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9" name="Rectangle 28"/>
          <p:cNvSpPr/>
          <p:nvPr/>
        </p:nvSpPr>
        <p:spPr bwMode="auto">
          <a:xfrm>
            <a:off x="6197497" y="3001841"/>
            <a:ext cx="2336904" cy="2232284"/>
          </a:xfrm>
          <a:prstGeom prst="rect">
            <a:avLst/>
          </a:prstGeom>
          <a:noFill/>
          <a:ln w="25400" cap="flat" cmpd="sng" algn="ctr">
            <a:noFill/>
            <a:prstDash val="solid"/>
          </a:ln>
          <a:effectLst/>
          <a:scene3d>
            <a:camera prst="orthographicFront"/>
            <a:lightRig rig="threePt" dir="t"/>
          </a:scene3d>
          <a:sp3d>
            <a:bevelT/>
          </a:sp3d>
        </p:spPr>
        <p:txBody>
          <a:bodyPr lIns="0" rtlCol="0" anchor="t"/>
          <a:lstStyle/>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Exchange Email, Calendar, Contacts &amp; Personal Archive</a:t>
            </a:r>
          </a:p>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25 GB Mailbox</a:t>
            </a:r>
          </a:p>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ActiveSync Mobile Support</a:t>
            </a:r>
          </a:p>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SharePoint Team Sites 1</a:t>
            </a:r>
          </a:p>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Office Web Apps</a:t>
            </a:r>
          </a:p>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Simple Public Website 2</a:t>
            </a:r>
          </a:p>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Online Access databases</a:t>
            </a:r>
          </a:p>
          <a:p>
            <a:pPr marL="228600" lvl="1" indent="-228600" defTabSz="914363">
              <a:spcAft>
                <a:spcPts val="300"/>
              </a:spcAft>
              <a:buClr>
                <a:srgbClr val="F69F1E"/>
              </a:buClr>
              <a:buSzPct val="75000"/>
              <a:buFont typeface="Wingdings" pitchFamily="2" charset="2"/>
              <a:buChar char="§"/>
              <a:defRPr/>
            </a:pPr>
            <a:r>
              <a:rPr lang="en-US" sz="1100" dirty="0" err="1">
                <a:solidFill>
                  <a:srgbClr val="595959">
                    <a:alpha val="99000"/>
                  </a:srgbClr>
                </a:solidFill>
              </a:rPr>
              <a:t>Lync</a:t>
            </a:r>
            <a:r>
              <a:rPr lang="en-US" sz="1100" dirty="0">
                <a:solidFill>
                  <a:srgbClr val="595959">
                    <a:alpha val="99000"/>
                  </a:srgbClr>
                </a:solidFill>
              </a:rPr>
              <a:t> Rich Client</a:t>
            </a:r>
          </a:p>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Online meetings 3</a:t>
            </a:r>
          </a:p>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Desktop Sharing</a:t>
            </a:r>
          </a:p>
          <a:p>
            <a:pPr marL="228600" lvl="1" indent="-228600" defTabSz="914363">
              <a:spcAft>
                <a:spcPts val="300"/>
              </a:spcAft>
              <a:buClr>
                <a:srgbClr val="F69F1E"/>
              </a:buClr>
              <a:buSzPct val="75000"/>
              <a:buFont typeface="Wingdings" pitchFamily="2" charset="2"/>
              <a:buChar char="§"/>
              <a:defRPr/>
            </a:pPr>
            <a:r>
              <a:rPr lang="en-US" sz="1100" dirty="0">
                <a:solidFill>
                  <a:srgbClr val="595959">
                    <a:alpha val="99000"/>
                  </a:srgbClr>
                </a:solidFill>
              </a:rPr>
              <a:t>Multiparty IM &amp; PC-to-PC Calling</a:t>
            </a:r>
          </a:p>
        </p:txBody>
      </p:sp>
    </p:spTree>
    <p:extLst>
      <p:ext uri="{BB962C8B-B14F-4D97-AF65-F5344CB8AC3E}">
        <p14:creationId xmlns:p14="http://schemas.microsoft.com/office/powerpoint/2010/main" val="28537881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normAutofit/>
          </a:bodyPr>
          <a:lstStyle/>
          <a:p>
            <a:pPr eaLnBrk="1" hangingPunct="1"/>
            <a:r>
              <a:rPr lang="en-US" dirty="0" smtClean="0"/>
              <a:t>Minimum</a:t>
            </a:r>
            <a:r>
              <a:rPr lang="hu-HU" dirty="0" smtClean="0"/>
              <a:t> hardverkövetelmények</a:t>
            </a:r>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4031053603"/>
              </p:ext>
            </p:extLst>
          </p:nvPr>
        </p:nvGraphicFramePr>
        <p:xfrm>
          <a:off x="246743" y="979310"/>
          <a:ext cx="8566234" cy="3639413"/>
        </p:xfrm>
        <a:graphic>
          <a:graphicData uri="http://schemas.openxmlformats.org/drawingml/2006/table">
            <a:tbl>
              <a:tblPr firstRow="1" bandRow="1">
                <a:tableStyleId>{5C22544A-7EE6-4342-B048-85BDC9FD1C3A}</a:tableStyleId>
              </a:tblPr>
              <a:tblGrid>
                <a:gridCol w="3290104"/>
                <a:gridCol w="5276130"/>
              </a:tblGrid>
              <a:tr h="713333">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t>Windows Small Business Server 2011</a:t>
                      </a:r>
                      <a:r>
                        <a:rPr lang="hu-HU" sz="2800" dirty="0" smtClean="0"/>
                        <a:t> </a:t>
                      </a:r>
                      <a:r>
                        <a:rPr lang="en-US" sz="2800" dirty="0" smtClean="0"/>
                        <a:t>Essentials</a:t>
                      </a:r>
                      <a:endParaRPr lang="en-US" sz="2800" dirty="0"/>
                    </a:p>
                  </a:txBody>
                  <a:tcPr>
                    <a:solidFill>
                      <a:schemeClr val="tx2"/>
                    </a:solidFill>
                  </a:tcPr>
                </a:tc>
                <a:tc hMerge="1">
                  <a:txBody>
                    <a:bodyPr/>
                    <a:lstStyle/>
                    <a:p>
                      <a:endParaRPr lang="en-US" dirty="0"/>
                    </a:p>
                  </a:txBody>
                  <a:tcPr/>
                </a:tc>
              </a:tr>
              <a:tr h="370840">
                <a:tc>
                  <a:txBody>
                    <a:bodyPr/>
                    <a:lstStyle/>
                    <a:p>
                      <a:r>
                        <a:rPr lang="en-US" sz="2400" dirty="0" smtClean="0"/>
                        <a:t>Process</a:t>
                      </a:r>
                      <a:r>
                        <a:rPr lang="hu-HU" sz="2400" dirty="0" smtClean="0"/>
                        <a:t>z</a:t>
                      </a:r>
                      <a:r>
                        <a:rPr lang="en-US" sz="2400" dirty="0" smtClean="0"/>
                        <a:t>or</a:t>
                      </a:r>
                      <a:endParaRPr lang="en-US" sz="2400" baseline="30000" dirty="0"/>
                    </a:p>
                  </a:txBody>
                  <a:tcPr/>
                </a:tc>
                <a:tc>
                  <a:txBody>
                    <a:bodyPr/>
                    <a:lstStyle/>
                    <a:p>
                      <a:pPr lvl="0"/>
                      <a:r>
                        <a:rPr lang="hu-HU" sz="2400" dirty="0" smtClean="0"/>
                        <a:t>1.3/1.4</a:t>
                      </a:r>
                      <a:r>
                        <a:rPr lang="en-US" sz="2400" dirty="0" smtClean="0"/>
                        <a:t> GHz</a:t>
                      </a:r>
                      <a:r>
                        <a:rPr lang="en-US" sz="2400" baseline="0" dirty="0" smtClean="0"/>
                        <a:t>, 64-bit (2 </a:t>
                      </a:r>
                      <a:r>
                        <a:rPr lang="hu-HU" sz="2400" baseline="0" dirty="0" smtClean="0"/>
                        <a:t>processzor támogatása</a:t>
                      </a:r>
                      <a:r>
                        <a:rPr lang="en-US" sz="2400" baseline="0" dirty="0" smtClean="0"/>
                        <a:t>, </a:t>
                      </a:r>
                      <a:r>
                        <a:rPr lang="hu-HU" sz="2400" baseline="0" dirty="0" smtClean="0"/>
                        <a:t>a core-ok száma nem limitált</a:t>
                      </a:r>
                      <a:r>
                        <a:rPr lang="en-US" sz="2400" baseline="0" dirty="0" smtClean="0"/>
                        <a:t>)</a:t>
                      </a:r>
                      <a:endParaRPr lang="en-US" sz="2400" dirty="0" smtClean="0"/>
                    </a:p>
                  </a:txBody>
                  <a:tcPr/>
                </a:tc>
              </a:tr>
              <a:tr h="370840">
                <a:tc>
                  <a:txBody>
                    <a:bodyPr/>
                    <a:lstStyle/>
                    <a:p>
                      <a:r>
                        <a:rPr lang="en-US" sz="2400" dirty="0" smtClean="0"/>
                        <a:t>Me</a:t>
                      </a:r>
                      <a:r>
                        <a:rPr lang="hu-HU" sz="2400" dirty="0" smtClean="0"/>
                        <a:t>mória</a:t>
                      </a:r>
                      <a:endParaRPr lang="en-US" sz="2400" baseline="30000" dirty="0"/>
                    </a:p>
                  </a:txBody>
                  <a:tcPr/>
                </a:tc>
                <a:tc>
                  <a:txBody>
                    <a:bodyPr/>
                    <a:lstStyle/>
                    <a:p>
                      <a:r>
                        <a:rPr lang="en-US" sz="2400" baseline="0" dirty="0" smtClean="0"/>
                        <a:t>2 GB RAM (32 GB </a:t>
                      </a:r>
                      <a:r>
                        <a:rPr lang="hu-HU" sz="2400" baseline="0" dirty="0" smtClean="0"/>
                        <a:t>m</a:t>
                      </a:r>
                      <a:r>
                        <a:rPr lang="en-US" sz="2400" baseline="0" dirty="0" err="1" smtClean="0"/>
                        <a:t>aximum</a:t>
                      </a:r>
                      <a:r>
                        <a:rPr lang="en-US" sz="2400" baseline="0" dirty="0" smtClean="0"/>
                        <a:t>)</a:t>
                      </a:r>
                      <a:endParaRPr lang="en-US" sz="2400" dirty="0"/>
                    </a:p>
                  </a:txBody>
                  <a:tcPr/>
                </a:tc>
              </a:tr>
              <a:tr h="370840">
                <a:tc>
                  <a:txBody>
                    <a:bodyPr/>
                    <a:lstStyle/>
                    <a:p>
                      <a:r>
                        <a:rPr lang="hu-HU" sz="2400" dirty="0" smtClean="0"/>
                        <a:t>Merevlemez</a:t>
                      </a:r>
                      <a:endParaRPr lang="en-US" sz="2400" dirty="0"/>
                    </a:p>
                  </a:txBody>
                  <a:tcPr/>
                </a:tc>
                <a:tc>
                  <a:txBody>
                    <a:bodyPr/>
                    <a:lstStyle/>
                    <a:p>
                      <a:r>
                        <a:rPr lang="en-US" sz="2400" baseline="0" dirty="0" smtClean="0"/>
                        <a:t>Minimum 60 GB </a:t>
                      </a:r>
                      <a:r>
                        <a:rPr lang="hu-HU" sz="2400" baseline="0" dirty="0" smtClean="0"/>
                        <a:t>az operációs rendszernek</a:t>
                      </a:r>
                      <a:endParaRPr lang="en-US" sz="2400" dirty="0"/>
                    </a:p>
                  </a:txBody>
                  <a:tcPr/>
                </a:tc>
              </a:tr>
              <a:tr h="370840">
                <a:tc>
                  <a:txBody>
                    <a:bodyPr/>
                    <a:lstStyle/>
                    <a:p>
                      <a:r>
                        <a:rPr lang="hu-HU" sz="2400" dirty="0" smtClean="0"/>
                        <a:t>Hálózati kártya</a:t>
                      </a:r>
                      <a:endParaRPr lang="en-US" sz="2400" dirty="0"/>
                    </a:p>
                  </a:txBody>
                  <a:tcPr/>
                </a:tc>
                <a:tc>
                  <a:txBody>
                    <a:bodyPr/>
                    <a:lstStyle/>
                    <a:p>
                      <a:r>
                        <a:rPr lang="en-US" sz="2400" dirty="0" smtClean="0"/>
                        <a:t>Gigabit Ethernet adapter</a:t>
                      </a:r>
                      <a:endParaRPr lang="en-US" sz="2400" dirty="0"/>
                    </a:p>
                  </a:txBody>
                  <a:tcPr/>
                </a:tc>
              </a:tr>
            </a:tbl>
          </a:graphicData>
        </a:graphic>
      </p:graphicFrame>
      <p:pic>
        <p:nvPicPr>
          <p:cNvPr id="22531" name="Picture 3" descr="64-BitHardware.png"/>
          <p:cNvPicPr>
            <a:picLocks noChangeAspect="1"/>
          </p:cNvPicPr>
          <p:nvPr/>
        </p:nvPicPr>
        <p:blipFill>
          <a:blip r:embed="rId3">
            <a:duotone>
              <a:schemeClr val="accent1">
                <a:shade val="45000"/>
                <a:satMod val="135000"/>
              </a:schemeClr>
              <a:prstClr val="white"/>
            </a:duotone>
          </a:blip>
          <a:srcRect/>
          <a:stretch>
            <a:fillRect/>
          </a:stretch>
        </p:blipFill>
        <p:spPr bwMode="auto">
          <a:xfrm>
            <a:off x="4895528" y="4823967"/>
            <a:ext cx="1755775" cy="1277938"/>
          </a:xfrm>
          <a:prstGeom prst="rect">
            <a:avLst/>
          </a:prstGeom>
          <a:noFill/>
          <a:ln w="9525">
            <a:noFill/>
            <a:miter lim="800000"/>
            <a:headEnd/>
            <a:tailEnd/>
          </a:ln>
        </p:spPr>
      </p:pic>
      <p:pic>
        <p:nvPicPr>
          <p:cNvPr id="1026" name="Picture 2" descr="C:\Users\v-davif\AppData\Local\Microsoft\Windows\Temporary Internet Files\Content.IE5\NGO5GVZD\MC90023031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6598" y="4391348"/>
            <a:ext cx="1826379" cy="1879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2239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normAutofit/>
          </a:bodyPr>
          <a:lstStyle/>
          <a:p>
            <a:pPr eaLnBrk="1" hangingPunct="1"/>
            <a:r>
              <a:rPr lang="hu-HU" dirty="0" smtClean="0"/>
              <a:t>További szükséges hardverelemek</a:t>
            </a:r>
            <a:r>
              <a:rPr lang="en-US" dirty="0" smtClean="0"/>
              <a:t> </a:t>
            </a:r>
          </a:p>
        </p:txBody>
      </p:sp>
      <p:graphicFrame>
        <p:nvGraphicFramePr>
          <p:cNvPr id="4" name="Table 3"/>
          <p:cNvGraphicFramePr>
            <a:graphicFrameLocks noGrp="1"/>
          </p:cNvGraphicFramePr>
          <p:nvPr>
            <p:extLst>
              <p:ext uri="{D42A27DB-BD31-4B8C-83A1-F6EECF244321}">
                <p14:modId xmlns:p14="http://schemas.microsoft.com/office/powerpoint/2010/main" val="572255209"/>
              </p:ext>
            </p:extLst>
          </p:nvPr>
        </p:nvGraphicFramePr>
        <p:xfrm>
          <a:off x="457200" y="1219200"/>
          <a:ext cx="8046720" cy="3322320"/>
        </p:xfrm>
        <a:graphic>
          <a:graphicData uri="http://schemas.openxmlformats.org/drawingml/2006/table">
            <a:tbl>
              <a:tblPr firstRow="1" bandRow="1">
                <a:tableStyleId>{5C22544A-7EE6-4342-B048-85BDC9FD1C3A}</a:tableStyleId>
              </a:tblPr>
              <a:tblGrid>
                <a:gridCol w="4219303"/>
                <a:gridCol w="3827417"/>
              </a:tblGrid>
              <a:tr h="37084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2800" dirty="0" smtClean="0"/>
                        <a:t>További követelmények</a:t>
                      </a:r>
                      <a:endParaRPr lang="en-US" sz="2800" b="0" dirty="0" smtClean="0"/>
                    </a:p>
                  </a:txBody>
                  <a:tcPr>
                    <a:solidFill>
                      <a:schemeClr val="tx2"/>
                    </a:solidFill>
                  </a:tcPr>
                </a:tc>
                <a:tc hMerge="1">
                  <a:txBody>
                    <a:bodyPr/>
                    <a:lstStyle/>
                    <a:p>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Backup</a:t>
                      </a:r>
                      <a:r>
                        <a:rPr lang="en-US" sz="2000" baseline="0" dirty="0" smtClean="0"/>
                        <a:t> </a:t>
                      </a:r>
                      <a:r>
                        <a:rPr lang="hu-HU" sz="2000" baseline="0" dirty="0" smtClean="0"/>
                        <a:t>lemezek </a:t>
                      </a:r>
                      <a:r>
                        <a:rPr lang="en-US" sz="2000" baseline="0" dirty="0" smtClean="0"/>
                        <a:t>(</a:t>
                      </a:r>
                      <a:r>
                        <a:rPr lang="en-US" sz="2000" dirty="0" smtClean="0"/>
                        <a:t>USB 2.0 </a:t>
                      </a:r>
                      <a:r>
                        <a:rPr lang="hu-HU" sz="2000" dirty="0" smtClean="0"/>
                        <a:t>vagy gyorsabb külső merevlemez</a:t>
                      </a:r>
                      <a:r>
                        <a:rPr lang="en-US" sz="2000" dirty="0" smtClean="0"/>
                        <a:t>)</a:t>
                      </a:r>
                    </a:p>
                    <a:p>
                      <a:endParaRPr lang="en-US" sz="2000" dirty="0"/>
                    </a:p>
                  </a:txBody>
                  <a:tcPr/>
                </a:tc>
                <a:tc>
                  <a:txBody>
                    <a:bodyPr/>
                    <a:lstStyle/>
                    <a:p>
                      <a:pPr lvl="0" rtl="0"/>
                      <a:r>
                        <a:rPr lang="en-US" sz="2000" kern="1200" dirty="0" smtClean="0"/>
                        <a:t>Minimum 1 </a:t>
                      </a:r>
                      <a:r>
                        <a:rPr lang="hu-HU" sz="2000" kern="1200" dirty="0" smtClean="0"/>
                        <a:t>külső </a:t>
                      </a:r>
                      <a:r>
                        <a:rPr lang="en-US" sz="2000" kern="1200" dirty="0" smtClean="0"/>
                        <a:t>USB </a:t>
                      </a:r>
                      <a:r>
                        <a:rPr lang="hu-HU" sz="2000" kern="1200" dirty="0" smtClean="0"/>
                        <a:t>lemez, de redundáns backuphoz </a:t>
                      </a:r>
                      <a:r>
                        <a:rPr lang="en-US" sz="2000" kern="1200" dirty="0" smtClean="0"/>
                        <a:t>2 </a:t>
                      </a:r>
                      <a:r>
                        <a:rPr lang="hu-HU" sz="2000" kern="1200" dirty="0" smtClean="0"/>
                        <a:t>vagy több lemez ajánlott</a:t>
                      </a:r>
                      <a:endParaRPr lang="en-US" sz="2000" dirty="0"/>
                    </a:p>
                  </a:txBody>
                  <a:tcPr/>
                </a:tc>
              </a:tr>
              <a:tr h="370840">
                <a:tc>
                  <a:txBody>
                    <a:bodyPr/>
                    <a:lstStyle/>
                    <a:p>
                      <a:r>
                        <a:rPr lang="hu-HU" sz="2000" dirty="0" smtClean="0"/>
                        <a:t>További</a:t>
                      </a:r>
                      <a:r>
                        <a:rPr lang="hu-HU" sz="2000" baseline="0" dirty="0" smtClean="0"/>
                        <a:t> lemezterület (külön lemez lehetőleg) az alkalmazások adatainak</a:t>
                      </a:r>
                      <a:endParaRPr lang="en-US" sz="2000" dirty="0"/>
                    </a:p>
                  </a:txBody>
                  <a:tcPr/>
                </a:tc>
                <a:tc>
                  <a:txBody>
                    <a:bodyPr/>
                    <a:lstStyle/>
                    <a:p>
                      <a:pPr lvl="0" rtl="0"/>
                      <a:r>
                        <a:rPr lang="en-US" sz="2000" dirty="0" smtClean="0"/>
                        <a:t>Consider</a:t>
                      </a:r>
                      <a:r>
                        <a:rPr lang="en-US" sz="2000" baseline="0" dirty="0" smtClean="0"/>
                        <a:t> additional storage for your application data</a:t>
                      </a:r>
                      <a:endParaRPr lang="en-US" sz="2000" dirty="0"/>
                    </a:p>
                  </a:txBody>
                  <a:tcPr/>
                </a:tc>
              </a:tr>
              <a:tr h="370840">
                <a:tc>
                  <a:txBody>
                    <a:bodyPr/>
                    <a:lstStyle/>
                    <a:p>
                      <a:r>
                        <a:rPr lang="en-US" sz="2000" dirty="0" smtClean="0"/>
                        <a:t>Router/Firewall</a:t>
                      </a:r>
                      <a:endParaRPr lang="en-US" sz="2000" dirty="0"/>
                    </a:p>
                  </a:txBody>
                  <a:tcPr/>
                </a:tc>
                <a:tc>
                  <a:txBody>
                    <a:bodyPr/>
                    <a:lstStyle/>
                    <a:p>
                      <a:pPr lvl="0" rtl="0"/>
                      <a:r>
                        <a:rPr lang="hu-HU" sz="2000" dirty="0" smtClean="0"/>
                        <a:t>Router/tűzfal IPv4 NAT támogatással</a:t>
                      </a:r>
                    </a:p>
                  </a:txBody>
                  <a:tcPr/>
                </a:tc>
              </a:tr>
              <a:tr h="370840">
                <a:tc>
                  <a:txBody>
                    <a:bodyPr/>
                    <a:lstStyle/>
                    <a:p>
                      <a:r>
                        <a:rPr lang="hu-HU" sz="2000" dirty="0" smtClean="0"/>
                        <a:t>Szünetmentes tápegység</a:t>
                      </a:r>
                      <a:r>
                        <a:rPr lang="hu-HU" sz="2000" baseline="0" dirty="0" smtClean="0"/>
                        <a:t> </a:t>
                      </a:r>
                      <a:r>
                        <a:rPr lang="en-US" sz="2000" dirty="0" smtClean="0"/>
                        <a:t>(UPS)</a:t>
                      </a:r>
                      <a:endParaRPr lang="en-US" sz="2000" dirty="0"/>
                    </a:p>
                  </a:txBody>
                  <a:tcPr/>
                </a:tc>
                <a:tc>
                  <a:txBody>
                    <a:bodyPr/>
                    <a:lstStyle/>
                    <a:p>
                      <a:pPr lvl="0" rtl="0"/>
                      <a:r>
                        <a:rPr lang="hu-HU" sz="2000" dirty="0" smtClean="0"/>
                        <a:t>Áramkimaradás elleni védelem</a:t>
                      </a:r>
                      <a:endParaRPr lang="en-US" sz="2000" dirty="0"/>
                    </a:p>
                  </a:txBody>
                  <a:tcPr/>
                </a:tc>
              </a:tr>
            </a:tbl>
          </a:graphicData>
        </a:graphic>
      </p:graphicFrame>
      <p:pic>
        <p:nvPicPr>
          <p:cNvPr id="24579" name="Picture 4" descr="Router_Wireless.png"/>
          <p:cNvPicPr>
            <a:picLocks noChangeAspect="1"/>
          </p:cNvPicPr>
          <p:nvPr/>
        </p:nvPicPr>
        <p:blipFill>
          <a:blip r:embed="rId3"/>
          <a:srcRect/>
          <a:stretch>
            <a:fillRect/>
          </a:stretch>
        </p:blipFill>
        <p:spPr bwMode="auto">
          <a:xfrm>
            <a:off x="7252818" y="5042487"/>
            <a:ext cx="1590675" cy="1363663"/>
          </a:xfrm>
          <a:prstGeom prst="rect">
            <a:avLst/>
          </a:prstGeom>
          <a:noFill/>
          <a:ln w="9525">
            <a:noFill/>
            <a:miter lim="800000"/>
            <a:headEnd/>
            <a:tailEnd/>
          </a:ln>
        </p:spPr>
      </p:pic>
    </p:spTree>
    <p:extLst>
      <p:ext uri="{BB962C8B-B14F-4D97-AF65-F5344CB8AC3E}">
        <p14:creationId xmlns:p14="http://schemas.microsoft.com/office/powerpoint/2010/main" val="12462317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48342" y="1562099"/>
            <a:ext cx="8186057" cy="352152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2800" dirty="0" smtClean="0"/>
              <a:t> </a:t>
            </a:r>
            <a:r>
              <a:rPr lang="hu-HU" sz="2800" dirty="0" smtClean="0"/>
              <a:t>DEMÓ – Exchange </a:t>
            </a:r>
            <a:r>
              <a:rPr lang="hu-HU" sz="2800" dirty="0" err="1" smtClean="0"/>
              <a:t>multidomain</a:t>
            </a:r>
            <a:endParaRPr lang="en-GB" sz="2800" dirty="0"/>
          </a:p>
        </p:txBody>
      </p:sp>
      <p:sp>
        <p:nvSpPr>
          <p:cNvPr id="2" name="Title 1"/>
          <p:cNvSpPr>
            <a:spLocks noGrp="1"/>
          </p:cNvSpPr>
          <p:nvPr>
            <p:ph type="title" idx="4294967295"/>
          </p:nvPr>
        </p:nvSpPr>
        <p:spPr>
          <a:xfrm>
            <a:off x="152399" y="228600"/>
            <a:ext cx="8382000" cy="442913"/>
          </a:xfrm>
          <a:prstGeom prst="rect">
            <a:avLst/>
          </a:prstGeom>
        </p:spPr>
        <p:txBody>
          <a:bodyPr>
            <a:noAutofit/>
          </a:bodyPr>
          <a:lstStyle/>
          <a:p>
            <a:r>
              <a:rPr lang="en-US" dirty="0" smtClean="0"/>
              <a:t>SBS 2011 Standard</a:t>
            </a:r>
            <a:r>
              <a:rPr lang="hu-HU" dirty="0"/>
              <a:t> </a:t>
            </a:r>
            <a:r>
              <a:rPr lang="hu-HU" dirty="0" smtClean="0"/>
              <a:t>képességek</a:t>
            </a:r>
            <a:endParaRPr lang="en-GB" dirty="0" smtClean="0"/>
          </a:p>
        </p:txBody>
      </p:sp>
      <p:sp>
        <p:nvSpPr>
          <p:cNvPr id="10" name="Oval 9"/>
          <p:cNvSpPr/>
          <p:nvPr/>
        </p:nvSpPr>
        <p:spPr>
          <a:xfrm>
            <a:off x="5573486" y="3178630"/>
            <a:ext cx="2868386" cy="170945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Server" descr="C:\Users\David\Pictures\Microsoft Graphics\Virtual Servers 2.png"/>
          <p:cNvPicPr>
            <a:picLocks noChangeAspect="1" noChangeArrowheads="1"/>
          </p:cNvPicPr>
          <p:nvPr/>
        </p:nvPicPr>
        <p:blipFill>
          <a:blip r:embed="rId3" cstate="print"/>
          <a:srcRect/>
          <a:stretch>
            <a:fillRect/>
          </a:stretch>
        </p:blipFill>
        <p:spPr bwMode="auto">
          <a:xfrm>
            <a:off x="6607607" y="3287483"/>
            <a:ext cx="678010" cy="1107131"/>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6038279" y="4355063"/>
            <a:ext cx="1938800" cy="369332"/>
          </a:xfrm>
          <a:prstGeom prst="rect">
            <a:avLst/>
          </a:prstGeom>
          <a:noFill/>
        </p:spPr>
        <p:txBody>
          <a:bodyPr wrap="none" rtlCol="0">
            <a:spAutoFit/>
          </a:bodyPr>
          <a:lstStyle/>
          <a:p>
            <a:r>
              <a:rPr lang="en-GB" dirty="0" smtClean="0"/>
              <a:t>SBS 2011 Standard</a:t>
            </a:r>
            <a:endParaRPr lang="en-GB" dirty="0"/>
          </a:p>
        </p:txBody>
      </p:sp>
    </p:spTree>
    <p:extLst>
      <p:ext uri="{BB962C8B-B14F-4D97-AF65-F5344CB8AC3E}">
        <p14:creationId xmlns:p14="http://schemas.microsoft.com/office/powerpoint/2010/main" val="3298894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noAutofit/>
          </a:bodyPr>
          <a:lstStyle/>
          <a:p>
            <a:pPr eaLnBrk="1" hangingPunct="1"/>
            <a:r>
              <a:rPr lang="hu-HU" dirty="0" smtClean="0"/>
              <a:t>A második szerver</a:t>
            </a:r>
            <a:r>
              <a:rPr lang="en-US" dirty="0" smtClean="0"/>
              <a:t/>
            </a:r>
            <a:br>
              <a:rPr lang="en-US" dirty="0" smtClean="0"/>
            </a:br>
            <a:r>
              <a:rPr lang="en-US" sz="3200" dirty="0" smtClean="0"/>
              <a:t>(Premium Add-On)</a:t>
            </a:r>
            <a:br>
              <a:rPr lang="en-US" sz="3200" dirty="0" smtClean="0"/>
            </a:b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4018395645"/>
              </p:ext>
            </p:extLst>
          </p:nvPr>
        </p:nvGraphicFramePr>
        <p:xfrm>
          <a:off x="533400" y="1751632"/>
          <a:ext cx="8046720" cy="3139440"/>
        </p:xfrm>
        <a:graphic>
          <a:graphicData uri="http://schemas.openxmlformats.org/drawingml/2006/table">
            <a:tbl>
              <a:tblPr firstRow="1" bandRow="1">
                <a:tableStyleId>{5C22544A-7EE6-4342-B048-85BDC9FD1C3A}</a:tableStyleId>
              </a:tblPr>
              <a:tblGrid>
                <a:gridCol w="2901778"/>
                <a:gridCol w="5144942"/>
              </a:tblGrid>
              <a:tr h="37084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2800" b="0" dirty="0" smtClean="0">
                          <a:latin typeface="Segoe UI Semibold" pitchFamily="34" charset="0"/>
                          <a:ea typeface="Segoe UI" pitchFamily="34" charset="0"/>
                          <a:cs typeface="Segoe UI" pitchFamily="34" charset="0"/>
                        </a:rPr>
                        <a:t>Windows Server 2008 R2 Standard</a:t>
                      </a:r>
                      <a:endParaRPr lang="en-US" sz="2800" b="0" dirty="0" smtClean="0">
                        <a:latin typeface="Segoe UI Semibold" pitchFamily="34" charset="0"/>
                        <a:ea typeface="Segoe UI" pitchFamily="34" charset="0"/>
                        <a:cs typeface="Segoe UI"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0" dirty="0" smtClean="0">
                          <a:latin typeface="Segoe UI Semibold" pitchFamily="34" charset="0"/>
                          <a:ea typeface="Segoe UI" pitchFamily="34" charset="0"/>
                          <a:cs typeface="Segoe UI" pitchFamily="34" charset="0"/>
                        </a:rPr>
                        <a:t>(Premium Add-On)</a:t>
                      </a:r>
                      <a:endParaRPr lang="en-US" sz="2000" b="0" dirty="0" smtClean="0">
                        <a:latin typeface="Segoe UI Semibold" pitchFamily="34" charset="0"/>
                        <a:ea typeface="Segoe UI" pitchFamily="34" charset="0"/>
                        <a:cs typeface="Segoe UI" pitchFamily="34" charset="0"/>
                      </a:endParaRPr>
                    </a:p>
                  </a:txBody>
                  <a:tcPr/>
                </a:tc>
                <a:tc hMerge="1">
                  <a:txBody>
                    <a:bodyPr/>
                    <a:lstStyle/>
                    <a:p>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Segoe UI" pitchFamily="34" charset="0"/>
                          <a:ea typeface="Segoe UI" pitchFamily="34" charset="0"/>
                          <a:cs typeface="Segoe UI" pitchFamily="34" charset="0"/>
                        </a:rPr>
                        <a:t>Process</a:t>
                      </a:r>
                      <a:r>
                        <a:rPr lang="hu-HU" sz="2000" dirty="0" smtClean="0">
                          <a:latin typeface="Segoe UI" pitchFamily="34" charset="0"/>
                          <a:ea typeface="Segoe UI" pitchFamily="34" charset="0"/>
                          <a:cs typeface="Segoe UI" pitchFamily="34" charset="0"/>
                        </a:rPr>
                        <a:t>z</a:t>
                      </a:r>
                      <a:r>
                        <a:rPr lang="en-US" sz="2000" dirty="0" smtClean="0">
                          <a:latin typeface="Segoe UI" pitchFamily="34" charset="0"/>
                          <a:ea typeface="Segoe UI" pitchFamily="34" charset="0"/>
                          <a:cs typeface="Segoe UI" pitchFamily="34" charset="0"/>
                        </a:rPr>
                        <a:t>or</a:t>
                      </a:r>
                      <a:endParaRPr lang="en-US" sz="2000" dirty="0">
                        <a:latin typeface="Segoe UI" pitchFamily="34" charset="0"/>
                        <a:ea typeface="Segoe UI" pitchFamily="34" charset="0"/>
                        <a:cs typeface="Segoe UI" pitchFamily="34" charset="0"/>
                      </a:endParaRPr>
                    </a:p>
                  </a:txBody>
                  <a:tcPr/>
                </a:tc>
                <a:tc>
                  <a:txBody>
                    <a:bodyPr/>
                    <a:lstStyle/>
                    <a:p>
                      <a:pPr lvl="0" rtl="0"/>
                      <a:r>
                        <a:rPr lang="en-US" sz="2000" kern="1200" dirty="0" smtClean="0">
                          <a:latin typeface="Segoe UI" pitchFamily="34" charset="0"/>
                          <a:ea typeface="Segoe UI" pitchFamily="34" charset="0"/>
                          <a:cs typeface="Segoe UI" pitchFamily="34" charset="0"/>
                        </a:rPr>
                        <a:t>2GHz</a:t>
                      </a:r>
                      <a:r>
                        <a:rPr lang="en-US" sz="2000" kern="1200" baseline="0" dirty="0" smtClean="0">
                          <a:latin typeface="Segoe UI" pitchFamily="34" charset="0"/>
                          <a:ea typeface="Segoe UI" pitchFamily="34" charset="0"/>
                          <a:cs typeface="Segoe UI" pitchFamily="34" charset="0"/>
                        </a:rPr>
                        <a:t> (32-bit or 64-bit)</a:t>
                      </a:r>
                      <a:endParaRPr lang="en-US" sz="2000" dirty="0">
                        <a:latin typeface="Segoe UI" pitchFamily="34" charset="0"/>
                        <a:ea typeface="Segoe UI" pitchFamily="34" charset="0"/>
                        <a:cs typeface="Segoe UI" pitchFamily="34" charset="0"/>
                      </a:endParaRPr>
                    </a:p>
                  </a:txBody>
                  <a:tcPr/>
                </a:tc>
              </a:tr>
              <a:tr h="370840">
                <a:tc>
                  <a:txBody>
                    <a:bodyPr/>
                    <a:lstStyle/>
                    <a:p>
                      <a:r>
                        <a:rPr lang="en-US" sz="2000" kern="1200" dirty="0" err="1" smtClean="0">
                          <a:latin typeface="Segoe UI" pitchFamily="34" charset="0"/>
                          <a:ea typeface="Segoe UI" pitchFamily="34" charset="0"/>
                          <a:cs typeface="Segoe UI" pitchFamily="34" charset="0"/>
                        </a:rPr>
                        <a:t>Mem</a:t>
                      </a:r>
                      <a:r>
                        <a:rPr lang="hu-HU" sz="2000" kern="1200" dirty="0" smtClean="0">
                          <a:latin typeface="Segoe UI" pitchFamily="34" charset="0"/>
                          <a:ea typeface="Segoe UI" pitchFamily="34" charset="0"/>
                          <a:cs typeface="Segoe UI" pitchFamily="34" charset="0"/>
                        </a:rPr>
                        <a:t>ória</a:t>
                      </a:r>
                      <a:r>
                        <a:rPr lang="en-US" sz="2000" kern="1200" dirty="0" smtClean="0">
                          <a:latin typeface="Segoe UI" pitchFamily="34" charset="0"/>
                          <a:ea typeface="Segoe UI" pitchFamily="34" charset="0"/>
                          <a:cs typeface="Segoe UI" pitchFamily="34" charset="0"/>
                        </a:rPr>
                        <a:t> – Minimum</a:t>
                      </a:r>
                      <a:endParaRPr lang="en-US" sz="2000" dirty="0">
                        <a:latin typeface="Segoe UI" pitchFamily="34" charset="0"/>
                        <a:ea typeface="Segoe UI" pitchFamily="34" charset="0"/>
                        <a:cs typeface="Segoe UI" pitchFamily="34" charset="0"/>
                      </a:endParaRPr>
                    </a:p>
                  </a:txBody>
                  <a:tcPr/>
                </a:tc>
                <a:tc>
                  <a:txBody>
                    <a:bodyPr/>
                    <a:lstStyle/>
                    <a:p>
                      <a:pPr>
                        <a:buFont typeface="Arial" pitchFamily="34" charset="0"/>
                        <a:buNone/>
                      </a:pPr>
                      <a:r>
                        <a:rPr lang="en-US" sz="2000" kern="1200" dirty="0" smtClean="0">
                          <a:latin typeface="Segoe UI" pitchFamily="34" charset="0"/>
                          <a:ea typeface="Segoe UI" pitchFamily="34" charset="0"/>
                          <a:cs typeface="Segoe UI" pitchFamily="34" charset="0"/>
                        </a:rPr>
                        <a:t>2GB RAM</a:t>
                      </a:r>
                      <a:endParaRPr lang="en-US" sz="2000" kern="1200" dirty="0" smtClean="0">
                        <a:solidFill>
                          <a:schemeClr val="dk1"/>
                        </a:solidFill>
                        <a:latin typeface="Segoe UI" pitchFamily="34" charset="0"/>
                        <a:ea typeface="Segoe UI" pitchFamily="34" charset="0"/>
                        <a:cs typeface="Segoe UI" pitchFamily="34" charset="0"/>
                      </a:endParaRPr>
                    </a:p>
                  </a:txBody>
                  <a:tcPr/>
                </a:tc>
              </a:tr>
              <a:tr h="370840">
                <a:tc>
                  <a:txBody>
                    <a:bodyPr/>
                    <a:lstStyle/>
                    <a:p>
                      <a:r>
                        <a:rPr lang="en-US" sz="2000" dirty="0" err="1" smtClean="0">
                          <a:latin typeface="Segoe UI" pitchFamily="34" charset="0"/>
                          <a:ea typeface="Segoe UI" pitchFamily="34" charset="0"/>
                          <a:cs typeface="Segoe UI" pitchFamily="34" charset="0"/>
                        </a:rPr>
                        <a:t>Mem</a:t>
                      </a:r>
                      <a:r>
                        <a:rPr lang="hu-HU" sz="2000" dirty="0" smtClean="0">
                          <a:latin typeface="Segoe UI" pitchFamily="34" charset="0"/>
                          <a:ea typeface="Segoe UI" pitchFamily="34" charset="0"/>
                          <a:cs typeface="Segoe UI" pitchFamily="34" charset="0"/>
                        </a:rPr>
                        <a:t>ória</a:t>
                      </a:r>
                      <a:r>
                        <a:rPr lang="en-US" sz="2000" dirty="0" smtClean="0">
                          <a:latin typeface="Segoe UI" pitchFamily="34" charset="0"/>
                          <a:ea typeface="Segoe UI" pitchFamily="34" charset="0"/>
                          <a:cs typeface="Segoe UI" pitchFamily="34" charset="0"/>
                        </a:rPr>
                        <a:t> – Max</a:t>
                      </a:r>
                      <a:r>
                        <a:rPr lang="hu-HU" sz="2000" dirty="0" smtClean="0">
                          <a:latin typeface="Segoe UI" pitchFamily="34" charset="0"/>
                          <a:ea typeface="Segoe UI" pitchFamily="34" charset="0"/>
                          <a:cs typeface="Segoe UI" pitchFamily="34" charset="0"/>
                        </a:rPr>
                        <a:t>imum</a:t>
                      </a:r>
                      <a:endParaRPr lang="en-US" sz="2000" dirty="0">
                        <a:latin typeface="Segoe UI" pitchFamily="34" charset="0"/>
                        <a:ea typeface="Segoe UI" pitchFamily="34" charset="0"/>
                        <a:cs typeface="Segoe U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000" kern="1200" dirty="0" smtClean="0">
                          <a:latin typeface="Segoe UI" pitchFamily="34" charset="0"/>
                          <a:ea typeface="Segoe UI" pitchFamily="34" charset="0"/>
                          <a:cs typeface="Segoe UI" pitchFamily="34" charset="0"/>
                        </a:rPr>
                        <a:t>(32-bit)  4GB</a:t>
                      </a:r>
                      <a:endParaRPr lang="en-US" sz="2000" kern="1200" dirty="0" smtClean="0">
                        <a:solidFill>
                          <a:schemeClr val="dk1"/>
                        </a:solidFill>
                        <a:latin typeface="Segoe UI" pitchFamily="34" charset="0"/>
                        <a:ea typeface="Segoe UI" pitchFamily="34" charset="0"/>
                        <a:cs typeface="Segoe UI" pitchFamily="34" charset="0"/>
                      </a:endParaRPr>
                    </a:p>
                    <a:p>
                      <a:pPr>
                        <a:buFont typeface="Arial" pitchFamily="34" charset="0"/>
                        <a:buNone/>
                      </a:pPr>
                      <a:r>
                        <a:rPr lang="en-US" sz="2000" kern="1200" dirty="0" smtClean="0">
                          <a:latin typeface="Segoe UI" pitchFamily="34" charset="0"/>
                          <a:ea typeface="Segoe UI" pitchFamily="34" charset="0"/>
                          <a:cs typeface="Segoe UI" pitchFamily="34" charset="0"/>
                        </a:rPr>
                        <a:t>(64-bit)  32GB</a:t>
                      </a:r>
                      <a:endParaRPr lang="en-US" sz="2000" kern="1200" dirty="0" smtClean="0">
                        <a:solidFill>
                          <a:schemeClr val="dk1"/>
                        </a:solidFill>
                        <a:latin typeface="Segoe UI" pitchFamily="34" charset="0"/>
                        <a:ea typeface="Segoe UI" pitchFamily="34" charset="0"/>
                        <a:cs typeface="Segoe UI" pitchFamily="34" charset="0"/>
                      </a:endParaRPr>
                    </a:p>
                  </a:txBody>
                  <a:tcPr/>
                </a:tc>
              </a:tr>
              <a:tr h="370840">
                <a:tc>
                  <a:txBody>
                    <a:bodyPr/>
                    <a:lstStyle/>
                    <a:p>
                      <a:r>
                        <a:rPr lang="en-US" sz="2000" dirty="0" smtClean="0">
                          <a:latin typeface="Segoe UI" pitchFamily="34" charset="0"/>
                          <a:ea typeface="Segoe UI" pitchFamily="34" charset="0"/>
                          <a:cs typeface="Segoe UI" pitchFamily="34" charset="0"/>
                        </a:rPr>
                        <a:t>OS </a:t>
                      </a:r>
                      <a:r>
                        <a:rPr lang="hu-HU" sz="2000" dirty="0" smtClean="0">
                          <a:latin typeface="Segoe UI" pitchFamily="34" charset="0"/>
                          <a:ea typeface="Segoe UI" pitchFamily="34" charset="0"/>
                          <a:cs typeface="Segoe UI" pitchFamily="34" charset="0"/>
                        </a:rPr>
                        <a:t>lemez</a:t>
                      </a:r>
                      <a:endParaRPr lang="en-US" sz="2000" dirty="0">
                        <a:latin typeface="Segoe UI" pitchFamily="34" charset="0"/>
                        <a:ea typeface="Segoe UI" pitchFamily="34" charset="0"/>
                        <a:cs typeface="Segoe UI" pitchFamily="34" charset="0"/>
                      </a:endParaRPr>
                    </a:p>
                  </a:txBody>
                  <a:tcPr/>
                </a:tc>
                <a:tc>
                  <a:txBody>
                    <a:bodyPr/>
                    <a:lstStyle/>
                    <a:p>
                      <a:pPr>
                        <a:buFont typeface="Arial" pitchFamily="34" charset="0"/>
                        <a:buNone/>
                      </a:pPr>
                      <a:r>
                        <a:rPr lang="en-US" sz="2000" kern="1200" dirty="0" smtClean="0">
                          <a:latin typeface="Segoe UI" pitchFamily="34" charset="0"/>
                          <a:ea typeface="Segoe UI" pitchFamily="34" charset="0"/>
                          <a:cs typeface="Segoe UI" pitchFamily="34" charset="0"/>
                        </a:rPr>
                        <a:t>10 GB</a:t>
                      </a:r>
                      <a:r>
                        <a:rPr lang="en-US" sz="2000" kern="1200" baseline="0" dirty="0" smtClean="0">
                          <a:latin typeface="Segoe UI" pitchFamily="34" charset="0"/>
                          <a:ea typeface="Segoe UI" pitchFamily="34" charset="0"/>
                          <a:cs typeface="Segoe UI" pitchFamily="34" charset="0"/>
                        </a:rPr>
                        <a:t> minimum</a:t>
                      </a:r>
                    </a:p>
                    <a:p>
                      <a:pPr>
                        <a:buFont typeface="Arial" pitchFamily="34" charset="0"/>
                        <a:buNone/>
                      </a:pPr>
                      <a:r>
                        <a:rPr lang="en-US" sz="2000" kern="1200" baseline="0" dirty="0" smtClean="0">
                          <a:latin typeface="Segoe UI" pitchFamily="34" charset="0"/>
                          <a:ea typeface="Segoe UI" pitchFamily="34" charset="0"/>
                          <a:cs typeface="Segoe UI" pitchFamily="34" charset="0"/>
                        </a:rPr>
                        <a:t>40 GB </a:t>
                      </a:r>
                      <a:r>
                        <a:rPr lang="hu-HU" sz="2000" kern="1200" baseline="0" dirty="0" smtClean="0">
                          <a:latin typeface="Segoe UI" pitchFamily="34" charset="0"/>
                          <a:ea typeface="Segoe UI" pitchFamily="34" charset="0"/>
                          <a:cs typeface="Segoe UI" pitchFamily="34" charset="0"/>
                        </a:rPr>
                        <a:t>ajánlott</a:t>
                      </a:r>
                      <a:endParaRPr lang="en-US" sz="2000" kern="1200" dirty="0" smtClean="0">
                        <a:solidFill>
                          <a:schemeClr val="dk1"/>
                        </a:solidFill>
                        <a:latin typeface="Segoe UI" pitchFamily="34" charset="0"/>
                        <a:ea typeface="Segoe UI" pitchFamily="34" charset="0"/>
                        <a:cs typeface="Segoe UI" pitchFamily="34" charset="0"/>
                      </a:endParaRPr>
                    </a:p>
                  </a:txBody>
                  <a:tcPr/>
                </a:tc>
              </a:tr>
            </a:tbl>
          </a:graphicData>
        </a:graphic>
      </p:graphicFrame>
      <p:grpSp>
        <p:nvGrpSpPr>
          <p:cNvPr id="8" name="Group 8"/>
          <p:cNvGrpSpPr/>
          <p:nvPr/>
        </p:nvGrpSpPr>
        <p:grpSpPr>
          <a:xfrm>
            <a:off x="7265290" y="4039775"/>
            <a:ext cx="1560513" cy="1907132"/>
            <a:chOff x="7405851" y="2668628"/>
            <a:chExt cx="1560513" cy="1907132"/>
          </a:xfrm>
        </p:grpSpPr>
        <p:pic>
          <p:nvPicPr>
            <p:cNvPr id="9" name="Picture 3" descr="Server.png"/>
            <p:cNvPicPr>
              <a:picLocks noChangeAspect="1"/>
            </p:cNvPicPr>
            <p:nvPr/>
          </p:nvPicPr>
          <p:blipFill>
            <a:blip r:embed="rId3"/>
            <a:srcRect/>
            <a:stretch>
              <a:fillRect/>
            </a:stretch>
          </p:blipFill>
          <p:spPr bwMode="auto">
            <a:xfrm>
              <a:off x="7405851" y="2668628"/>
              <a:ext cx="1560513" cy="1833562"/>
            </a:xfrm>
            <a:prstGeom prst="rect">
              <a:avLst/>
            </a:prstGeom>
            <a:noFill/>
            <a:ln w="9525">
              <a:noFill/>
              <a:miter lim="800000"/>
              <a:headEnd/>
              <a:tailEnd/>
            </a:ln>
          </p:spPr>
        </p:pic>
        <p:pic>
          <p:nvPicPr>
            <p:cNvPr id="10" name="Picture 4" descr="Database.png"/>
            <p:cNvPicPr>
              <a:picLocks noChangeAspect="1"/>
            </p:cNvPicPr>
            <p:nvPr/>
          </p:nvPicPr>
          <p:blipFill>
            <a:blip r:embed="rId4"/>
            <a:srcRect/>
            <a:stretch>
              <a:fillRect/>
            </a:stretch>
          </p:blipFill>
          <p:spPr bwMode="auto">
            <a:xfrm>
              <a:off x="7980582" y="3713666"/>
              <a:ext cx="815975" cy="862094"/>
            </a:xfrm>
            <a:prstGeom prst="rect">
              <a:avLst/>
            </a:prstGeom>
            <a:noFill/>
            <a:ln w="9525">
              <a:noFill/>
              <a:miter lim="800000"/>
              <a:headEnd/>
              <a:tailEnd/>
            </a:ln>
          </p:spPr>
        </p:pic>
      </p:grpSp>
    </p:spTree>
    <p:extLst>
      <p:ext uri="{BB962C8B-B14F-4D97-AF65-F5344CB8AC3E}">
        <p14:creationId xmlns:p14="http://schemas.microsoft.com/office/powerpoint/2010/main" val="239978274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0" y="103950"/>
            <a:ext cx="8229600" cy="1020762"/>
          </a:xfrm>
        </p:spPr>
        <p:txBody>
          <a:bodyPr/>
          <a:lstStyle/>
          <a:p>
            <a:r>
              <a:rPr lang="hu-HU" dirty="0" smtClean="0"/>
              <a:t>A változatok közötti különbségek</a:t>
            </a:r>
            <a:endParaRPr lang="en-NZ" dirty="0"/>
          </a:p>
        </p:txBody>
      </p:sp>
      <p:graphicFrame>
        <p:nvGraphicFramePr>
          <p:cNvPr id="9" name="Content Placeholder 15"/>
          <p:cNvGraphicFramePr>
            <a:graphicFrameLocks noGrp="1"/>
          </p:cNvGraphicFramePr>
          <p:nvPr>
            <p:ph idx="4294967295"/>
            <p:extLst>
              <p:ext uri="{D42A27DB-BD31-4B8C-83A1-F6EECF244321}">
                <p14:modId xmlns:p14="http://schemas.microsoft.com/office/powerpoint/2010/main" val="3845161238"/>
              </p:ext>
            </p:extLst>
          </p:nvPr>
        </p:nvGraphicFramePr>
        <p:xfrm>
          <a:off x="457199" y="949790"/>
          <a:ext cx="8267699" cy="4987714"/>
        </p:xfrm>
        <a:graphic>
          <a:graphicData uri="http://schemas.openxmlformats.org/drawingml/2006/table">
            <a:tbl>
              <a:tblPr firstRow="1" bandRow="1">
                <a:tableStyleId>{B301B821-A1FF-4177-AEE7-76D212191A09}</a:tableStyleId>
              </a:tblPr>
              <a:tblGrid>
                <a:gridCol w="1219856"/>
                <a:gridCol w="136110"/>
                <a:gridCol w="1808735"/>
                <a:gridCol w="1564132"/>
                <a:gridCol w="1769433"/>
                <a:gridCol w="1769433"/>
              </a:tblGrid>
              <a:tr h="295892">
                <a:tc>
                  <a:txBody>
                    <a:bodyPr/>
                    <a:lstStyle/>
                    <a:p>
                      <a:endParaRPr lang="en-US" sz="1000" b="1" dirty="0">
                        <a:latin typeface="+mj-lt"/>
                      </a:endParaRPr>
                    </a:p>
                  </a:txBody>
                  <a:tcPr marL="46255" marR="46255" anchor="ctr"/>
                </a:tc>
                <a:tc>
                  <a:txBody>
                    <a:bodyPr/>
                    <a:lstStyle/>
                    <a:p>
                      <a:pPr algn="ctr"/>
                      <a:endParaRPr lang="en-US" sz="1000" b="1" dirty="0">
                        <a:latin typeface="+mj-lt"/>
                      </a:endParaRPr>
                    </a:p>
                  </a:txBody>
                  <a:tcPr marL="0" marR="0" marT="0" marB="0" anchor="ctr"/>
                </a:tc>
                <a:tc>
                  <a:txBody>
                    <a:bodyPr/>
                    <a:lstStyle/>
                    <a:p>
                      <a:pPr algn="ctr"/>
                      <a:r>
                        <a:rPr lang="en-US" sz="1000" dirty="0" smtClean="0">
                          <a:latin typeface="+mj-lt"/>
                        </a:rPr>
                        <a:t>SBS </a:t>
                      </a:r>
                      <a:r>
                        <a:rPr lang="en-US" sz="1000" baseline="0" dirty="0" smtClean="0">
                          <a:latin typeface="+mj-lt"/>
                        </a:rPr>
                        <a:t> </a:t>
                      </a:r>
                      <a:r>
                        <a:rPr lang="en-US" sz="1000" dirty="0" smtClean="0">
                          <a:latin typeface="+mj-lt"/>
                        </a:rPr>
                        <a:t>Essentials</a:t>
                      </a:r>
                      <a:endParaRPr lang="en-US" sz="1000" b="1" dirty="0">
                        <a:latin typeface="+mj-lt"/>
                      </a:endParaRPr>
                    </a:p>
                  </a:txBody>
                  <a:tcPr marL="202930" marR="202930" anchor="ctr">
                    <a:solidFill>
                      <a:schemeClr val="accent1"/>
                    </a:solidFill>
                  </a:tcPr>
                </a:tc>
                <a:tc>
                  <a:txBody>
                    <a:bodyPr/>
                    <a:lstStyle/>
                    <a:p>
                      <a:pPr algn="ctr"/>
                      <a:r>
                        <a:rPr lang="en-US" sz="1000" dirty="0" smtClean="0">
                          <a:latin typeface="+mj-lt"/>
                        </a:rPr>
                        <a:t>SBS Standard</a:t>
                      </a:r>
                      <a:endParaRPr lang="en-US" sz="1000" b="1" dirty="0">
                        <a:latin typeface="+mj-lt"/>
                      </a:endParaRPr>
                    </a:p>
                  </a:txBody>
                  <a:tcPr marL="202930" marR="202930" anchor="ctr">
                    <a:solidFill>
                      <a:schemeClr val="accent1"/>
                    </a:solidFill>
                  </a:tcPr>
                </a:tc>
                <a:tc>
                  <a:txBody>
                    <a:bodyPr/>
                    <a:lstStyle/>
                    <a:p>
                      <a:pPr algn="ctr"/>
                      <a:r>
                        <a:rPr lang="en-US" sz="1000" dirty="0" smtClean="0">
                          <a:latin typeface="+mj-lt"/>
                        </a:rPr>
                        <a:t>Foundation</a:t>
                      </a:r>
                      <a:endParaRPr lang="en-US" sz="1000" b="1" dirty="0">
                        <a:latin typeface="+mj-lt"/>
                      </a:endParaRPr>
                    </a:p>
                  </a:txBody>
                  <a:tcPr marL="202930" marR="202930" anchor="ctr">
                    <a:solidFill>
                      <a:schemeClr val="accent1"/>
                    </a:solidFill>
                  </a:tcPr>
                </a:tc>
                <a:tc>
                  <a:txBody>
                    <a:bodyPr/>
                    <a:lstStyle/>
                    <a:p>
                      <a:pPr algn="ctr"/>
                      <a:r>
                        <a:rPr lang="en-US" sz="1000" dirty="0" smtClean="0">
                          <a:latin typeface="+mj-lt"/>
                        </a:rPr>
                        <a:t>WS Standard</a:t>
                      </a:r>
                      <a:endParaRPr lang="en-US" sz="1000" b="1" dirty="0">
                        <a:latin typeface="+mj-lt"/>
                      </a:endParaRPr>
                    </a:p>
                  </a:txBody>
                  <a:tcPr marL="202930" marR="202930" anchor="ctr">
                    <a:solidFill>
                      <a:schemeClr val="accent1"/>
                    </a:solidFill>
                  </a:tcPr>
                </a:tc>
              </a:tr>
              <a:tr h="231764">
                <a:tc>
                  <a:txBody>
                    <a:bodyPr/>
                    <a:lstStyle/>
                    <a:p>
                      <a:r>
                        <a:rPr lang="en-US" sz="1000" b="1" dirty="0" smtClean="0">
                          <a:latin typeface="+mj-lt"/>
                        </a:rPr>
                        <a:t>Max users</a:t>
                      </a:r>
                      <a:endParaRPr lang="en-US" sz="1000" b="1" dirty="0">
                        <a:latin typeface="+mj-lt"/>
                      </a:endParaRPr>
                    </a:p>
                  </a:txBody>
                  <a:tcPr marL="46255" marR="46255" anchor="ctr"/>
                </a:tc>
                <a:tc>
                  <a:txBody>
                    <a:bodyPr/>
                    <a:lstStyle/>
                    <a:p>
                      <a:pPr algn="ctr"/>
                      <a:endParaRPr lang="en-US" sz="1000" dirty="0"/>
                    </a:p>
                  </a:txBody>
                  <a:tcPr marL="0" marR="0" marT="0" marB="0" anchor="ctr"/>
                </a:tc>
                <a:tc>
                  <a:txBody>
                    <a:bodyPr/>
                    <a:lstStyle/>
                    <a:p>
                      <a:pPr algn="ctr"/>
                      <a:r>
                        <a:rPr lang="en-US" sz="1000" dirty="0" smtClean="0"/>
                        <a:t>25</a:t>
                      </a:r>
                      <a:endParaRPr lang="en-US" sz="1000" dirty="0"/>
                    </a:p>
                  </a:txBody>
                  <a:tcPr marL="202930" marR="202930" anchor="ctr">
                    <a:solidFill>
                      <a:srgbClr val="00B0F0">
                        <a:alpha val="18000"/>
                      </a:srgbClr>
                    </a:solidFill>
                  </a:tcPr>
                </a:tc>
                <a:tc>
                  <a:txBody>
                    <a:bodyPr/>
                    <a:lstStyle/>
                    <a:p>
                      <a:pPr algn="ctr"/>
                      <a:r>
                        <a:rPr lang="en-US" sz="1000" dirty="0" smtClean="0"/>
                        <a:t>75</a:t>
                      </a:r>
                      <a:endParaRPr lang="en-US" sz="1000" dirty="0"/>
                    </a:p>
                  </a:txBody>
                  <a:tcPr marL="202930" marR="202930" anchor="ctr">
                    <a:solidFill>
                      <a:srgbClr val="00B0F0">
                        <a:alpha val="18000"/>
                      </a:srgbClr>
                    </a:solidFill>
                  </a:tcPr>
                </a:tc>
                <a:tc>
                  <a:txBody>
                    <a:bodyPr/>
                    <a:lstStyle/>
                    <a:p>
                      <a:pPr algn="ctr"/>
                      <a:r>
                        <a:rPr lang="en-US" sz="1000" dirty="0" smtClean="0"/>
                        <a:t>15</a:t>
                      </a:r>
                      <a:endParaRPr lang="en-US" sz="1000" dirty="0"/>
                    </a:p>
                  </a:txBody>
                  <a:tcPr marL="202930" marR="202930" anchor="ctr">
                    <a:solidFill>
                      <a:srgbClr val="BCBCBC">
                        <a:alpha val="18000"/>
                      </a:srgbClr>
                    </a:solidFill>
                  </a:tcPr>
                </a:tc>
                <a:tc>
                  <a:txBody>
                    <a:bodyPr/>
                    <a:lstStyle/>
                    <a:p>
                      <a:pPr algn="ctr"/>
                      <a:r>
                        <a:rPr lang="en-US" sz="1000" dirty="0" smtClean="0"/>
                        <a:t>Unlimited</a:t>
                      </a:r>
                      <a:endParaRPr lang="en-US" sz="1000" dirty="0"/>
                    </a:p>
                  </a:txBody>
                  <a:tcPr marL="202930" marR="202930" anchor="ctr">
                    <a:solidFill>
                      <a:srgbClr val="BCBCBC">
                        <a:alpha val="18000"/>
                      </a:srgbClr>
                    </a:solidFill>
                  </a:tcPr>
                </a:tc>
              </a:tr>
              <a:tr h="322791">
                <a:tc>
                  <a:txBody>
                    <a:bodyPr/>
                    <a:lstStyle/>
                    <a:p>
                      <a:r>
                        <a:rPr lang="en-US" sz="1000" b="1" dirty="0" smtClean="0">
                          <a:latin typeface="+mj-lt"/>
                        </a:rPr>
                        <a:t>Server</a:t>
                      </a:r>
                      <a:r>
                        <a:rPr lang="en-US" sz="1000" b="1" baseline="0" dirty="0" smtClean="0">
                          <a:latin typeface="+mj-lt"/>
                        </a:rPr>
                        <a:t> apps</a:t>
                      </a:r>
                      <a:endParaRPr lang="en-US" sz="1000" b="1" dirty="0">
                        <a:latin typeface="+mj-lt"/>
                      </a:endParaRPr>
                    </a:p>
                  </a:txBody>
                  <a:tcPr marL="46255" marR="46255" anchor="ctr"/>
                </a:tc>
                <a:tc>
                  <a:txBody>
                    <a:bodyPr/>
                    <a:lstStyle/>
                    <a:p>
                      <a:pPr algn="ctr"/>
                      <a:endParaRPr lang="en-US" sz="1000" dirty="0">
                        <a:solidFill>
                          <a:srgbClr val="FF0000"/>
                        </a:solidFill>
                      </a:endParaRPr>
                    </a:p>
                  </a:txBody>
                  <a:tcPr marL="0" marR="0" marT="0" marB="0" anchor="ctr"/>
                </a:tc>
                <a:tc>
                  <a:txBody>
                    <a:bodyPr/>
                    <a:lstStyle/>
                    <a:p>
                      <a:pPr algn="ctr"/>
                      <a:r>
                        <a:rPr lang="en-US" sz="1000" dirty="0" smtClean="0"/>
                        <a:t>Yes, most</a:t>
                      </a:r>
                      <a:endParaRPr lang="en-US" sz="1000" dirty="0">
                        <a:solidFill>
                          <a:srgbClr val="FF0000"/>
                        </a:solidFill>
                      </a:endParaRPr>
                    </a:p>
                  </a:txBody>
                  <a:tcPr marL="202930" marR="202930" anchor="ctr">
                    <a:solidFill>
                      <a:srgbClr val="00B0F0">
                        <a:alpha val="18000"/>
                      </a:srgbClr>
                    </a:solidFill>
                  </a:tcPr>
                </a:tc>
                <a:tc>
                  <a:txBody>
                    <a:bodyPr/>
                    <a:lstStyle/>
                    <a:p>
                      <a:pPr algn="ctr"/>
                      <a:r>
                        <a:rPr lang="en-US" sz="1000" dirty="0" smtClean="0"/>
                        <a:t>Yes, most</a:t>
                      </a:r>
                      <a:endParaRPr lang="en-US" sz="1000" dirty="0">
                        <a:solidFill>
                          <a:srgbClr val="FF0000"/>
                        </a:solidFill>
                      </a:endParaRPr>
                    </a:p>
                  </a:txBody>
                  <a:tcPr marL="202930" marR="202930" anchor="ctr">
                    <a:solidFill>
                      <a:srgbClr val="00B0F0">
                        <a:alpha val="18000"/>
                      </a:srgbClr>
                    </a:solidFill>
                  </a:tcPr>
                </a:tc>
                <a:tc>
                  <a:txBody>
                    <a:bodyPr/>
                    <a:lstStyle/>
                    <a:p>
                      <a:pPr algn="ctr"/>
                      <a:r>
                        <a:rPr lang="en-US" sz="1000" dirty="0" smtClean="0"/>
                        <a:t>Yes, any</a:t>
                      </a:r>
                      <a:endParaRPr lang="en-US" sz="1000" dirty="0"/>
                    </a:p>
                  </a:txBody>
                  <a:tcPr marL="202930" marR="202930" anchor="ctr">
                    <a:solidFill>
                      <a:srgbClr val="BCBCBC">
                        <a:alpha val="18000"/>
                      </a:srgbClr>
                    </a:solidFill>
                  </a:tcPr>
                </a:tc>
                <a:tc>
                  <a:txBody>
                    <a:bodyPr/>
                    <a:lstStyle/>
                    <a:p>
                      <a:pPr algn="ctr"/>
                      <a:r>
                        <a:rPr lang="en-US" sz="1000" dirty="0" smtClean="0"/>
                        <a:t>Yes, any</a:t>
                      </a:r>
                      <a:endParaRPr lang="en-US" sz="1000" dirty="0"/>
                    </a:p>
                  </a:txBody>
                  <a:tcPr marL="202930" marR="202930" anchor="ctr">
                    <a:solidFill>
                      <a:srgbClr val="BCBCBC">
                        <a:alpha val="18000"/>
                      </a:srgbClr>
                    </a:solidFill>
                  </a:tcPr>
                </a:tc>
              </a:tr>
              <a:tr h="364201">
                <a:tc>
                  <a:txBody>
                    <a:bodyPr/>
                    <a:lstStyle/>
                    <a:p>
                      <a:pPr marL="0" indent="0" algn="l" defTabSz="914400" rtl="0" eaLnBrk="1" latinLnBrk="0" hangingPunct="1"/>
                      <a:r>
                        <a:rPr lang="en-US" sz="1000" b="1" kern="1200" dirty="0" smtClean="0">
                          <a:latin typeface="+mj-lt"/>
                        </a:rPr>
                        <a:t>On-premise Management</a:t>
                      </a:r>
                      <a:endParaRPr lang="en-US" sz="1000" b="1" kern="1200" dirty="0">
                        <a:solidFill>
                          <a:schemeClr val="dk1"/>
                        </a:solidFill>
                        <a:latin typeface="+mj-lt"/>
                        <a:ea typeface="+mn-ea"/>
                        <a:cs typeface="+mn-cs"/>
                      </a:endParaRPr>
                    </a:p>
                  </a:txBody>
                  <a:tcPr marL="46255" marR="46255" anchor="ctr"/>
                </a:tc>
                <a:tc>
                  <a:txBody>
                    <a:bodyPr/>
                    <a:lstStyle/>
                    <a:p>
                      <a:pPr algn="ctr"/>
                      <a:endParaRPr lang="en-US" sz="1000" dirty="0"/>
                    </a:p>
                  </a:txBody>
                  <a:tcPr marL="0" marR="0" marT="0" marB="0" anchor="ctr"/>
                </a:tc>
                <a:tc>
                  <a:txBody>
                    <a:bodyPr/>
                    <a:lstStyle/>
                    <a:p>
                      <a:pPr algn="ctr"/>
                      <a:r>
                        <a:rPr lang="en-US" sz="1000" dirty="0" smtClean="0"/>
                        <a:t>Near-zero</a:t>
                      </a:r>
                      <a:endParaRPr lang="en-US" sz="1000" dirty="0"/>
                    </a:p>
                  </a:txBody>
                  <a:tcPr marL="202930" marR="202930" anchor="ctr">
                    <a:solidFill>
                      <a:srgbClr val="00B0F0">
                        <a:alpha val="18000"/>
                      </a:srgbClr>
                    </a:solidFill>
                  </a:tcPr>
                </a:tc>
                <a:tc>
                  <a:txBody>
                    <a:bodyPr/>
                    <a:lstStyle/>
                    <a:p>
                      <a:pPr algn="ctr"/>
                      <a:r>
                        <a:rPr lang="en-US" sz="1000" dirty="0" smtClean="0"/>
                        <a:t>Simplified</a:t>
                      </a:r>
                      <a:endParaRPr lang="en-US" sz="1000" dirty="0"/>
                    </a:p>
                  </a:txBody>
                  <a:tcPr marL="202930" marR="202930" anchor="ctr">
                    <a:solidFill>
                      <a:srgbClr val="00B0F0">
                        <a:alpha val="18000"/>
                      </a:srgbClr>
                    </a:solidFill>
                  </a:tcPr>
                </a:tc>
                <a:tc>
                  <a:txBody>
                    <a:bodyPr/>
                    <a:lstStyle/>
                    <a:p>
                      <a:pPr algn="ctr"/>
                      <a:r>
                        <a:rPr lang="en-US" sz="1000" dirty="0" smtClean="0"/>
                        <a:t>Windows admin</a:t>
                      </a:r>
                      <a:endParaRPr lang="en-US" sz="1000" dirty="0"/>
                    </a:p>
                  </a:txBody>
                  <a:tcPr marL="202930" marR="202930" anchor="ctr">
                    <a:solidFill>
                      <a:srgbClr val="BCBCBC">
                        <a:alpha val="18000"/>
                      </a:srgbClr>
                    </a:solidFill>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000" dirty="0" smtClean="0"/>
                        <a:t>Windows admin</a:t>
                      </a:r>
                    </a:p>
                  </a:txBody>
                  <a:tcPr marL="202930" marR="202930" anchor="ctr">
                    <a:solidFill>
                      <a:srgbClr val="BCBCBC">
                        <a:alpha val="18000"/>
                      </a:srgbClr>
                    </a:solidFill>
                  </a:tcPr>
                </a:tc>
              </a:tr>
              <a:tr h="618682">
                <a:tc>
                  <a:txBody>
                    <a:bodyPr/>
                    <a:lstStyle/>
                    <a:p>
                      <a:pPr marL="0" algn="l" defTabSz="914400" rtl="0" eaLnBrk="1" latinLnBrk="0" hangingPunct="1"/>
                      <a:r>
                        <a:rPr lang="en-US" sz="1000" b="1" kern="1200" dirty="0" smtClean="0">
                          <a:latin typeface="+mj-lt"/>
                        </a:rPr>
                        <a:t>Multi-workload</a:t>
                      </a:r>
                      <a:endParaRPr lang="en-US" sz="1000" b="1" kern="1200" dirty="0">
                        <a:solidFill>
                          <a:schemeClr val="dk1"/>
                        </a:solidFill>
                        <a:latin typeface="+mj-lt"/>
                        <a:ea typeface="+mn-ea"/>
                        <a:cs typeface="+mn-cs"/>
                      </a:endParaRPr>
                    </a:p>
                  </a:txBody>
                  <a:tcPr marL="46255" marR="46255" anchor="ctr"/>
                </a:tc>
                <a:tc>
                  <a:txBody>
                    <a:bodyPr/>
                    <a:lstStyle/>
                    <a:p>
                      <a:pPr algn="ctr"/>
                      <a:endParaRPr lang="en-US" sz="1000" dirty="0"/>
                    </a:p>
                  </a:txBody>
                  <a:tcPr marL="0" marR="0" marT="0" marB="0" anchor="ctr"/>
                </a:tc>
                <a:tc>
                  <a:txBody>
                    <a:bodyPr/>
                    <a:lstStyle/>
                    <a:p>
                      <a:pPr algn="ctr"/>
                      <a:r>
                        <a:rPr lang="en-US" sz="900" dirty="0" smtClean="0"/>
                        <a:t>None included, supports any;</a:t>
                      </a:r>
                    </a:p>
                    <a:p>
                      <a:pPr algn="ctr"/>
                      <a:r>
                        <a:rPr lang="en-US" sz="900" dirty="0" smtClean="0"/>
                        <a:t>Integrated with online</a:t>
                      </a:r>
                      <a:r>
                        <a:rPr lang="en-US" sz="900" baseline="0" dirty="0" smtClean="0"/>
                        <a:t> services</a:t>
                      </a:r>
                      <a:endParaRPr lang="en-US" sz="900" dirty="0"/>
                    </a:p>
                  </a:txBody>
                  <a:tcPr marL="202930" marR="202930" anchor="ctr">
                    <a:solidFill>
                      <a:srgbClr val="00B0F0">
                        <a:alpha val="18000"/>
                      </a:srgbClr>
                    </a:solidFill>
                  </a:tcPr>
                </a:tc>
                <a:tc>
                  <a:txBody>
                    <a:bodyPr/>
                    <a:lstStyle/>
                    <a:p>
                      <a:pPr algn="ctr"/>
                      <a:r>
                        <a:rPr lang="en-US" sz="900" dirty="0" smtClean="0"/>
                        <a:t>Yes, Exchange,</a:t>
                      </a:r>
                      <a:r>
                        <a:rPr lang="en-US" sz="900" baseline="0" dirty="0" smtClean="0"/>
                        <a:t> WSS, WSUS, SQL* included; supports any</a:t>
                      </a:r>
                      <a:endParaRPr lang="en-US" sz="900" dirty="0"/>
                    </a:p>
                  </a:txBody>
                  <a:tcPr marL="202930" marR="202930" anchor="ctr">
                    <a:solidFill>
                      <a:srgbClr val="00B0F0">
                        <a:alpha val="18000"/>
                      </a:srgbClr>
                    </a:solidFill>
                  </a:tcPr>
                </a:tc>
                <a:tc>
                  <a:txBody>
                    <a:bodyPr/>
                    <a:lstStyle/>
                    <a:p>
                      <a:pPr algn="ctr"/>
                      <a:r>
                        <a:rPr lang="en-US" sz="1000" dirty="0" smtClean="0"/>
                        <a:t>None included, supports any</a:t>
                      </a:r>
                      <a:endParaRPr lang="en-US" sz="1000" dirty="0"/>
                    </a:p>
                  </a:txBody>
                  <a:tcPr marL="202930" marR="202930" anchor="ctr">
                    <a:solidFill>
                      <a:srgbClr val="BCBCBC">
                        <a:alpha val="18000"/>
                      </a:srgbClr>
                    </a:solidFill>
                  </a:tcPr>
                </a:tc>
                <a:tc>
                  <a:txBody>
                    <a:bodyPr/>
                    <a:lstStyle/>
                    <a:p>
                      <a:pPr algn="ctr"/>
                      <a:r>
                        <a:rPr lang="en-US" sz="1000" dirty="0" smtClean="0"/>
                        <a:t>None included, supports any</a:t>
                      </a:r>
                      <a:endParaRPr lang="en-US" sz="1000" dirty="0"/>
                    </a:p>
                  </a:txBody>
                  <a:tcPr marL="202930" marR="202930" anchor="ctr">
                    <a:solidFill>
                      <a:srgbClr val="BCBCBC">
                        <a:alpha val="18000"/>
                      </a:srgbClr>
                    </a:solidFill>
                  </a:tcPr>
                </a:tc>
              </a:tr>
              <a:tr h="443837">
                <a:tc>
                  <a:txBody>
                    <a:bodyPr/>
                    <a:lstStyle/>
                    <a:p>
                      <a:pPr marL="0" algn="l" defTabSz="914400" rtl="0" eaLnBrk="1" latinLnBrk="0" hangingPunct="1"/>
                      <a:r>
                        <a:rPr lang="en-US" sz="1000" b="1" kern="1200" dirty="0" smtClean="0">
                          <a:solidFill>
                            <a:schemeClr val="dk1"/>
                          </a:solidFill>
                          <a:latin typeface="+mj-lt"/>
                          <a:ea typeface="+mn-ea"/>
                          <a:cs typeface="+mn-cs"/>
                        </a:rPr>
                        <a:t>VM Host rights</a:t>
                      </a:r>
                      <a:endParaRPr lang="en-US" sz="1000" b="1" kern="1200" dirty="0">
                        <a:solidFill>
                          <a:schemeClr val="dk1"/>
                        </a:solidFill>
                        <a:latin typeface="+mj-lt"/>
                        <a:ea typeface="+mn-ea"/>
                        <a:cs typeface="+mn-cs"/>
                      </a:endParaRPr>
                    </a:p>
                  </a:txBody>
                  <a:tcPr marL="46255" marR="46255" anchor="ctr"/>
                </a:tc>
                <a:tc>
                  <a:txBody>
                    <a:bodyPr/>
                    <a:lstStyle/>
                    <a:p>
                      <a:pPr algn="ctr"/>
                      <a:endParaRPr lang="en-US" sz="1000" dirty="0"/>
                    </a:p>
                  </a:txBody>
                  <a:tcPr marL="0" marR="0" marT="0" marB="0" anchor="ctr"/>
                </a:tc>
                <a:tc>
                  <a:txBody>
                    <a:bodyPr/>
                    <a:lstStyle/>
                    <a:p>
                      <a:pPr algn="ctr"/>
                      <a:r>
                        <a:rPr lang="en-US" sz="1000" dirty="0" smtClean="0"/>
                        <a:t>Requires</a:t>
                      </a:r>
                      <a:r>
                        <a:rPr lang="en-US" sz="1000" baseline="0" dirty="0" smtClean="0"/>
                        <a:t> premium add-on (or other Windows Server SKU)</a:t>
                      </a:r>
                      <a:endParaRPr lang="en-US" sz="1000" dirty="0"/>
                    </a:p>
                  </a:txBody>
                  <a:tcPr marL="202930" marR="202930" anchor="ctr">
                    <a:solidFill>
                      <a:srgbClr val="00B0F0">
                        <a:alpha val="18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Requires</a:t>
                      </a:r>
                      <a:r>
                        <a:rPr lang="en-US" sz="1000" baseline="0" dirty="0" smtClean="0"/>
                        <a:t> premium add-on (or other Windows Server SKU)</a:t>
                      </a:r>
                      <a:endParaRPr lang="en-US" sz="1000" dirty="0" smtClean="0"/>
                    </a:p>
                  </a:txBody>
                  <a:tcPr marL="202930" marR="202930" anchor="ctr">
                    <a:solidFill>
                      <a:srgbClr val="00B0F0">
                        <a:alpha val="18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Not allowed</a:t>
                      </a:r>
                    </a:p>
                  </a:txBody>
                  <a:tcPr marL="202930" marR="202930" anchor="ctr">
                    <a:solidFill>
                      <a:srgbClr val="BCBCBC">
                        <a:alpha val="18000"/>
                      </a:srgbClr>
                    </a:solidFill>
                  </a:tcPr>
                </a:tc>
                <a:tc>
                  <a:txBody>
                    <a:bodyPr/>
                    <a:lstStyle/>
                    <a:p>
                      <a:pPr algn="ctr"/>
                      <a:r>
                        <a:rPr lang="en-US" sz="1000" dirty="0" smtClean="0"/>
                        <a:t>1</a:t>
                      </a:r>
                      <a:endParaRPr lang="en-US" sz="1000" dirty="0"/>
                    </a:p>
                  </a:txBody>
                  <a:tcPr marL="202930" marR="202930" anchor="ctr">
                    <a:solidFill>
                      <a:srgbClr val="BCBCBC">
                        <a:alpha val="18000"/>
                      </a:srgbClr>
                    </a:solidFill>
                  </a:tcPr>
                </a:tc>
              </a:tr>
              <a:tr h="295892">
                <a:tc>
                  <a:txBody>
                    <a:bodyPr/>
                    <a:lstStyle/>
                    <a:p>
                      <a:pPr marL="0" algn="l" defTabSz="914400" rtl="0" eaLnBrk="1" latinLnBrk="0" hangingPunct="1"/>
                      <a:r>
                        <a:rPr lang="en-US" sz="1000" b="1" kern="1200" dirty="0" smtClean="0">
                          <a:solidFill>
                            <a:schemeClr val="dk1"/>
                          </a:solidFill>
                          <a:latin typeface="+mj-lt"/>
                          <a:ea typeface="+mn-ea"/>
                          <a:cs typeface="+mn-cs"/>
                        </a:rPr>
                        <a:t>VM Guest rights</a:t>
                      </a:r>
                      <a:endParaRPr lang="en-US" sz="1000" b="1" kern="1200" dirty="0">
                        <a:solidFill>
                          <a:schemeClr val="dk1"/>
                        </a:solidFill>
                        <a:latin typeface="+mj-lt"/>
                        <a:ea typeface="+mn-ea"/>
                        <a:cs typeface="+mn-cs"/>
                      </a:endParaRPr>
                    </a:p>
                  </a:txBody>
                  <a:tcPr marL="46255" marR="46255" anchor="ctr"/>
                </a:tc>
                <a:tc>
                  <a:txBody>
                    <a:bodyPr/>
                    <a:lstStyle/>
                    <a:p>
                      <a:pPr algn="ctr"/>
                      <a:endParaRPr lang="en-US" sz="1000" dirty="0"/>
                    </a:p>
                  </a:txBody>
                  <a:tcPr marL="0" marR="0" marT="0" marB="0" anchor="ctr"/>
                </a:tc>
                <a:tc>
                  <a:txBody>
                    <a:bodyPr/>
                    <a:lstStyle/>
                    <a:p>
                      <a:pPr algn="ctr"/>
                      <a:r>
                        <a:rPr lang="en-US" sz="1000" dirty="0" smtClean="0"/>
                        <a:t>1*</a:t>
                      </a:r>
                      <a:endParaRPr lang="en-US" sz="1000" dirty="0"/>
                    </a:p>
                  </a:txBody>
                  <a:tcPr marL="202930" marR="202930" anchor="ctr">
                    <a:solidFill>
                      <a:srgbClr val="00B0F0">
                        <a:alpha val="18000"/>
                      </a:srgbClr>
                    </a:solidFill>
                  </a:tcPr>
                </a:tc>
                <a:tc>
                  <a:txBody>
                    <a:bodyPr/>
                    <a:lstStyle/>
                    <a:p>
                      <a:pPr algn="ctr"/>
                      <a:r>
                        <a:rPr lang="en-US" sz="1000" dirty="0" smtClean="0"/>
                        <a:t>1*</a:t>
                      </a:r>
                      <a:endParaRPr lang="en-US" sz="1000" dirty="0"/>
                    </a:p>
                  </a:txBody>
                  <a:tcPr marL="202930" marR="202930" anchor="ctr">
                    <a:solidFill>
                      <a:srgbClr val="00B0F0">
                        <a:alpha val="18000"/>
                      </a:srgbClr>
                    </a:solidFill>
                  </a:tcPr>
                </a:tc>
                <a:tc>
                  <a:txBody>
                    <a:bodyPr/>
                    <a:lstStyle/>
                    <a:p>
                      <a:pPr algn="ctr"/>
                      <a:r>
                        <a:rPr lang="en-US" sz="1000" dirty="0" smtClean="0"/>
                        <a:t>Not allowed</a:t>
                      </a:r>
                      <a:endParaRPr lang="en-US" sz="1000" dirty="0"/>
                    </a:p>
                  </a:txBody>
                  <a:tcPr marL="202930" marR="202930" anchor="ctr">
                    <a:solidFill>
                      <a:srgbClr val="BCBCBC">
                        <a:alpha val="18000"/>
                      </a:srgbClr>
                    </a:solidFill>
                  </a:tcPr>
                </a:tc>
                <a:tc>
                  <a:txBody>
                    <a:bodyPr/>
                    <a:lstStyle/>
                    <a:p>
                      <a:pPr algn="ctr"/>
                      <a:r>
                        <a:rPr lang="en-US" sz="1000" dirty="0" smtClean="0"/>
                        <a:t>1</a:t>
                      </a:r>
                      <a:endParaRPr lang="en-US" sz="1000" dirty="0"/>
                    </a:p>
                  </a:txBody>
                  <a:tcPr marL="202930" marR="202930" anchor="ctr">
                    <a:solidFill>
                      <a:srgbClr val="BCBCBC">
                        <a:alpha val="18000"/>
                      </a:srgbClr>
                    </a:solidFill>
                  </a:tcPr>
                </a:tc>
              </a:tr>
              <a:tr h="685931">
                <a:tc>
                  <a:txBody>
                    <a:bodyPr/>
                    <a:lstStyle/>
                    <a:p>
                      <a:pPr marL="0" algn="l" defTabSz="914400" rtl="0" eaLnBrk="1" latinLnBrk="0" hangingPunct="1"/>
                      <a:r>
                        <a:rPr lang="en-US" sz="1000" b="1" kern="1200" dirty="0" smtClean="0">
                          <a:latin typeface="+mj-lt"/>
                        </a:rPr>
                        <a:t>Backup</a:t>
                      </a:r>
                      <a:endParaRPr lang="en-US" sz="1000" b="1" kern="1200" dirty="0">
                        <a:solidFill>
                          <a:schemeClr val="dk1"/>
                        </a:solidFill>
                        <a:latin typeface="+mj-lt"/>
                        <a:ea typeface="+mn-ea"/>
                        <a:cs typeface="+mn-cs"/>
                      </a:endParaRPr>
                    </a:p>
                  </a:txBody>
                  <a:tcPr marL="46255" marR="46255" anchor="ctr"/>
                </a:tc>
                <a:tc>
                  <a:txBody>
                    <a:bodyPr/>
                    <a:lstStyle/>
                    <a:p>
                      <a:pPr algn="ctr"/>
                      <a:endParaRPr lang="en-US" sz="1000" dirty="0"/>
                    </a:p>
                  </a:txBody>
                  <a:tcPr marL="0" marR="0" marT="0" marB="0" anchor="ctr"/>
                </a:tc>
                <a:tc>
                  <a:txBody>
                    <a:bodyPr/>
                    <a:lstStyle/>
                    <a:p>
                      <a:pPr algn="ctr"/>
                      <a:r>
                        <a:rPr lang="en-US" sz="1000" dirty="0" smtClean="0"/>
                        <a:t>Automated Windows Server backup &amp; PC Image backup</a:t>
                      </a:r>
                      <a:endParaRPr lang="en-US" sz="1000" dirty="0"/>
                    </a:p>
                  </a:txBody>
                  <a:tcPr marL="202930" marR="202930" anchor="ctr">
                    <a:solidFill>
                      <a:srgbClr val="00B0F0">
                        <a:alpha val="18000"/>
                      </a:srgbClr>
                    </a:solidFill>
                  </a:tcPr>
                </a:tc>
                <a:tc>
                  <a:txBody>
                    <a:bodyPr/>
                    <a:lstStyle/>
                    <a:p>
                      <a:pPr algn="ctr"/>
                      <a:r>
                        <a:rPr lang="en-US" sz="1000" dirty="0" smtClean="0"/>
                        <a:t>Automated Windows Server backup</a:t>
                      </a:r>
                      <a:endParaRPr lang="en-US" sz="1000" dirty="0"/>
                    </a:p>
                  </a:txBody>
                  <a:tcPr marL="202930" marR="202930" anchor="ctr">
                    <a:solidFill>
                      <a:srgbClr val="00B0F0">
                        <a:alpha val="18000"/>
                      </a:srgbClr>
                    </a:solidFill>
                  </a:tcPr>
                </a:tc>
                <a:tc>
                  <a:txBody>
                    <a:bodyPr/>
                    <a:lstStyle/>
                    <a:p>
                      <a:pPr algn="ctr"/>
                      <a:r>
                        <a:rPr lang="en-US" sz="1000" dirty="0" smtClean="0"/>
                        <a:t>Configurable</a:t>
                      </a:r>
                      <a:endParaRPr lang="en-US" sz="1000" dirty="0"/>
                    </a:p>
                  </a:txBody>
                  <a:tcPr marL="202930" marR="202930" anchor="ctr">
                    <a:solidFill>
                      <a:srgbClr val="BCBCBC">
                        <a:alpha val="18000"/>
                      </a:srgbClr>
                    </a:solidFill>
                  </a:tcPr>
                </a:tc>
                <a:tc>
                  <a:txBody>
                    <a:bodyPr/>
                    <a:lstStyle/>
                    <a:p>
                      <a:pPr algn="ctr"/>
                      <a:r>
                        <a:rPr lang="en-US" sz="1000" dirty="0" smtClean="0"/>
                        <a:t>Configurable</a:t>
                      </a:r>
                      <a:endParaRPr lang="en-US" sz="1000" dirty="0"/>
                    </a:p>
                  </a:txBody>
                  <a:tcPr marL="202930" marR="202930" anchor="ctr">
                    <a:solidFill>
                      <a:srgbClr val="BCBCBC">
                        <a:alpha val="18000"/>
                      </a:srgbClr>
                    </a:solidFill>
                  </a:tcPr>
                </a:tc>
              </a:tr>
              <a:tr h="295892">
                <a:tc>
                  <a:txBody>
                    <a:bodyPr/>
                    <a:lstStyle/>
                    <a:p>
                      <a:pPr marL="0" algn="l" defTabSz="914400" rtl="0" eaLnBrk="1" latinLnBrk="0" hangingPunct="1"/>
                      <a:r>
                        <a:rPr lang="en-US" sz="1000" b="1" kern="1200" dirty="0" smtClean="0">
                          <a:latin typeface="+mj-lt"/>
                        </a:rPr>
                        <a:t>First/Second server</a:t>
                      </a:r>
                      <a:endParaRPr lang="en-US" sz="1000" b="1" kern="1200" dirty="0">
                        <a:solidFill>
                          <a:schemeClr val="dk1"/>
                        </a:solidFill>
                        <a:latin typeface="+mj-lt"/>
                        <a:ea typeface="+mn-ea"/>
                        <a:cs typeface="+mn-cs"/>
                      </a:endParaRPr>
                    </a:p>
                  </a:txBody>
                  <a:tcPr marL="46255" marR="46255" anchor="ctr"/>
                </a:tc>
                <a:tc>
                  <a:txBody>
                    <a:bodyPr/>
                    <a:lstStyle/>
                    <a:p>
                      <a:pPr algn="ctr"/>
                      <a:endParaRPr lang="en-US" sz="1000" dirty="0"/>
                    </a:p>
                  </a:txBody>
                  <a:tcPr marL="0" marR="0" marT="0" marB="0" anchor="ctr"/>
                </a:tc>
                <a:tc>
                  <a:txBody>
                    <a:bodyPr/>
                    <a:lstStyle/>
                    <a:p>
                      <a:pPr algn="ctr"/>
                      <a:r>
                        <a:rPr lang="en-US" sz="1000" dirty="0" smtClean="0"/>
                        <a:t>First only</a:t>
                      </a:r>
                      <a:endParaRPr lang="en-US" sz="1000" dirty="0"/>
                    </a:p>
                  </a:txBody>
                  <a:tcPr marL="202930" marR="202930" anchor="ctr">
                    <a:solidFill>
                      <a:srgbClr val="00B0F0">
                        <a:alpha val="18000"/>
                      </a:srgbClr>
                    </a:solidFill>
                  </a:tcPr>
                </a:tc>
                <a:tc>
                  <a:txBody>
                    <a:bodyPr/>
                    <a:lstStyle/>
                    <a:p>
                      <a:pPr algn="ctr"/>
                      <a:r>
                        <a:rPr lang="en-US" sz="1000" dirty="0" smtClean="0"/>
                        <a:t>First only</a:t>
                      </a:r>
                      <a:endParaRPr lang="en-US" sz="1000" dirty="0"/>
                    </a:p>
                  </a:txBody>
                  <a:tcPr marL="202930" marR="202930" anchor="ctr">
                    <a:solidFill>
                      <a:srgbClr val="00B0F0">
                        <a:alpha val="18000"/>
                      </a:srgbClr>
                    </a:solidFill>
                  </a:tcPr>
                </a:tc>
                <a:tc>
                  <a:txBody>
                    <a:bodyPr/>
                    <a:lstStyle/>
                    <a:p>
                      <a:pPr algn="ctr"/>
                      <a:r>
                        <a:rPr lang="en-US" sz="1000" dirty="0" smtClean="0"/>
                        <a:t>Either</a:t>
                      </a:r>
                      <a:endParaRPr lang="en-US" sz="1000" dirty="0"/>
                    </a:p>
                  </a:txBody>
                  <a:tcPr marL="202930" marR="202930" anchor="ctr">
                    <a:solidFill>
                      <a:srgbClr val="BCBCBC">
                        <a:alpha val="18000"/>
                      </a:srgbClr>
                    </a:solidFill>
                  </a:tcPr>
                </a:tc>
                <a:tc>
                  <a:txBody>
                    <a:bodyPr/>
                    <a:lstStyle/>
                    <a:p>
                      <a:pPr algn="ctr"/>
                      <a:r>
                        <a:rPr lang="en-US" sz="1000" dirty="0" smtClean="0"/>
                        <a:t>Either</a:t>
                      </a:r>
                      <a:endParaRPr lang="en-US" sz="1000" dirty="0"/>
                    </a:p>
                  </a:txBody>
                  <a:tcPr marL="202930" marR="202930" anchor="ctr">
                    <a:solidFill>
                      <a:srgbClr val="BCBCBC">
                        <a:alpha val="18000"/>
                      </a:srgbClr>
                    </a:solidFill>
                  </a:tcPr>
                </a:tc>
              </a:tr>
              <a:tr h="443837">
                <a:tc>
                  <a:txBody>
                    <a:bodyPr/>
                    <a:lstStyle/>
                    <a:p>
                      <a:pPr marL="0" algn="l" defTabSz="914400" rtl="0" eaLnBrk="1" latinLnBrk="0" hangingPunct="1"/>
                      <a:r>
                        <a:rPr lang="en-US" sz="1000" b="1" kern="1200" dirty="0" smtClean="0">
                          <a:latin typeface="+mj-lt"/>
                        </a:rPr>
                        <a:t>Domain Join</a:t>
                      </a:r>
                      <a:endParaRPr lang="en-US" sz="1000" b="1" kern="1200" dirty="0">
                        <a:solidFill>
                          <a:schemeClr val="dk1"/>
                        </a:solidFill>
                        <a:latin typeface="+mj-lt"/>
                        <a:ea typeface="+mn-ea"/>
                        <a:cs typeface="+mn-cs"/>
                      </a:endParaRPr>
                    </a:p>
                  </a:txBody>
                  <a:tcPr marL="46255" marR="46255" anchor="ctr"/>
                </a:tc>
                <a:tc>
                  <a:txBody>
                    <a:bodyPr/>
                    <a:lstStyle/>
                    <a:p>
                      <a:pPr algn="ctr"/>
                      <a:endParaRPr lang="en-US" sz="1000" dirty="0"/>
                    </a:p>
                  </a:txBody>
                  <a:tcPr marL="0" marR="0" marT="0" marB="0" anchor="ctr"/>
                </a:tc>
                <a:tc>
                  <a:txBody>
                    <a:bodyPr/>
                    <a:lstStyle/>
                    <a:p>
                      <a:pPr algn="ctr"/>
                      <a:r>
                        <a:rPr lang="en-US" sz="1000" dirty="0" smtClean="0"/>
                        <a:t>Create only (except for migration)</a:t>
                      </a:r>
                      <a:endParaRPr lang="en-US" sz="1000" dirty="0"/>
                    </a:p>
                  </a:txBody>
                  <a:tcPr marL="202930" marR="202930" anchor="ctr">
                    <a:solidFill>
                      <a:srgbClr val="00B0F0">
                        <a:alpha val="18000"/>
                      </a:srgbClr>
                    </a:solidFill>
                  </a:tcPr>
                </a:tc>
                <a:tc>
                  <a:txBody>
                    <a:bodyPr/>
                    <a:lstStyle/>
                    <a:p>
                      <a:pPr algn="ctr"/>
                      <a:r>
                        <a:rPr lang="en-US" sz="1000" dirty="0" smtClean="0"/>
                        <a:t>Create only (except for migration)</a:t>
                      </a:r>
                      <a:endParaRPr lang="en-US" sz="1000" dirty="0"/>
                    </a:p>
                  </a:txBody>
                  <a:tcPr marL="202930" marR="202930" anchor="ctr">
                    <a:solidFill>
                      <a:srgbClr val="00B0F0">
                        <a:alpha val="18000"/>
                      </a:srgbClr>
                    </a:solidFill>
                  </a:tcPr>
                </a:tc>
                <a:tc>
                  <a:txBody>
                    <a:bodyPr/>
                    <a:lstStyle/>
                    <a:p>
                      <a:pPr algn="ctr"/>
                      <a:r>
                        <a:rPr lang="en-US" sz="1000" dirty="0" smtClean="0"/>
                        <a:t>Yes</a:t>
                      </a:r>
                      <a:endParaRPr lang="en-US" sz="1000" dirty="0"/>
                    </a:p>
                  </a:txBody>
                  <a:tcPr marL="202930" marR="202930" anchor="ctr">
                    <a:solidFill>
                      <a:srgbClr val="BCBCBC">
                        <a:alpha val="18000"/>
                      </a:srgbClr>
                    </a:solidFill>
                  </a:tcPr>
                </a:tc>
                <a:tc>
                  <a:txBody>
                    <a:bodyPr/>
                    <a:lstStyle/>
                    <a:p>
                      <a:pPr algn="ctr"/>
                      <a:r>
                        <a:rPr lang="en-US" sz="1000" dirty="0" smtClean="0"/>
                        <a:t>Yes</a:t>
                      </a:r>
                      <a:endParaRPr lang="en-US" sz="1000" dirty="0"/>
                    </a:p>
                  </a:txBody>
                  <a:tcPr marL="202930" marR="202930" anchor="ctr">
                    <a:solidFill>
                      <a:srgbClr val="BCBCBC">
                        <a:alpha val="18000"/>
                      </a:srgbClr>
                    </a:solidFill>
                  </a:tcPr>
                </a:tc>
              </a:tr>
              <a:tr h="322791">
                <a:tc>
                  <a:txBody>
                    <a:bodyPr/>
                    <a:lstStyle/>
                    <a:p>
                      <a:pPr marL="0" algn="l" defTabSz="914400" rtl="0" eaLnBrk="1" latinLnBrk="0" hangingPunct="1"/>
                      <a:r>
                        <a:rPr lang="en-US" sz="1000" b="1" kern="1200" dirty="0" smtClean="0">
                          <a:latin typeface="+mj-lt"/>
                        </a:rPr>
                        <a:t>Primary</a:t>
                      </a:r>
                      <a:r>
                        <a:rPr lang="en-US" sz="1000" b="1" kern="1200" baseline="0" dirty="0" smtClean="0">
                          <a:latin typeface="+mj-lt"/>
                        </a:rPr>
                        <a:t> customers</a:t>
                      </a:r>
                      <a:endParaRPr lang="en-US" sz="1000" b="1" kern="1200" dirty="0">
                        <a:solidFill>
                          <a:schemeClr val="dk1"/>
                        </a:solidFill>
                        <a:latin typeface="+mj-lt"/>
                        <a:ea typeface="+mn-ea"/>
                        <a:cs typeface="+mn-cs"/>
                      </a:endParaRPr>
                    </a:p>
                  </a:txBody>
                  <a:tcPr marL="46255" marR="46255" anchor="ctr"/>
                </a:tc>
                <a:tc>
                  <a:txBody>
                    <a:bodyPr/>
                    <a:lstStyle/>
                    <a:p>
                      <a:pPr algn="ctr"/>
                      <a:endParaRPr lang="en-US" sz="1000" dirty="0"/>
                    </a:p>
                  </a:txBody>
                  <a:tcPr marL="0" marR="0" marT="0" marB="0" anchor="ctr"/>
                </a:tc>
                <a:tc>
                  <a:txBody>
                    <a:bodyPr/>
                    <a:lstStyle/>
                    <a:p>
                      <a:pPr algn="ctr"/>
                      <a:r>
                        <a:rPr lang="en-US" sz="1000" dirty="0" smtClean="0"/>
                        <a:t>VAP/SB</a:t>
                      </a:r>
                      <a:endParaRPr lang="en-US" sz="1000" dirty="0"/>
                    </a:p>
                  </a:txBody>
                  <a:tcPr marL="202930" marR="202930" anchor="ctr">
                    <a:solidFill>
                      <a:srgbClr val="00B0F0">
                        <a:alpha val="18000"/>
                      </a:srgbClr>
                    </a:solidFill>
                  </a:tcPr>
                </a:tc>
                <a:tc>
                  <a:txBody>
                    <a:bodyPr/>
                    <a:lstStyle/>
                    <a:p>
                      <a:pPr algn="ctr"/>
                      <a:r>
                        <a:rPr lang="en-US" sz="1000" dirty="0" smtClean="0"/>
                        <a:t>VAP/SB</a:t>
                      </a:r>
                      <a:endParaRPr lang="en-US" sz="1000" dirty="0"/>
                    </a:p>
                  </a:txBody>
                  <a:tcPr marL="202930" marR="202930" anchor="ctr">
                    <a:solidFill>
                      <a:srgbClr val="00B0F0">
                        <a:alpha val="18000"/>
                      </a:srgbClr>
                    </a:solidFill>
                  </a:tcPr>
                </a:tc>
                <a:tc>
                  <a:txBody>
                    <a:bodyPr/>
                    <a:lstStyle/>
                    <a:p>
                      <a:pPr algn="ctr"/>
                      <a:r>
                        <a:rPr lang="en-US" sz="1000" dirty="0" smtClean="0"/>
                        <a:t>Low-end</a:t>
                      </a:r>
                      <a:r>
                        <a:rPr lang="en-US" sz="1000" baseline="0" dirty="0" smtClean="0"/>
                        <a:t> server purchasers</a:t>
                      </a:r>
                      <a:endParaRPr lang="en-US" sz="1000" dirty="0"/>
                    </a:p>
                  </a:txBody>
                  <a:tcPr marL="202930" marR="202930" anchor="ctr">
                    <a:solidFill>
                      <a:srgbClr val="BCBCBC">
                        <a:alpha val="18000"/>
                      </a:srgbClr>
                    </a:solidFill>
                  </a:tcPr>
                </a:tc>
                <a:tc>
                  <a:txBody>
                    <a:bodyPr/>
                    <a:lstStyle/>
                    <a:p>
                      <a:pPr algn="ctr"/>
                      <a:r>
                        <a:rPr lang="en-US" sz="1000" dirty="0" smtClean="0"/>
                        <a:t>VAP/SB</a:t>
                      </a:r>
                      <a:endParaRPr lang="en-US" sz="1000" dirty="0"/>
                    </a:p>
                  </a:txBody>
                  <a:tcPr marL="202930" marR="202930" anchor="ctr">
                    <a:solidFill>
                      <a:srgbClr val="BCBCBC">
                        <a:alpha val="18000"/>
                      </a:srgbClr>
                    </a:solidFill>
                  </a:tcPr>
                </a:tc>
              </a:tr>
              <a:tr h="443837">
                <a:tc>
                  <a:txBody>
                    <a:bodyPr/>
                    <a:lstStyle/>
                    <a:p>
                      <a:pPr marL="0" algn="l" defTabSz="914400" rtl="0" eaLnBrk="1" latinLnBrk="0" hangingPunct="1"/>
                      <a:r>
                        <a:rPr lang="en-US" sz="1000" b="1" kern="1200" dirty="0" smtClean="0">
                          <a:latin typeface="+mj-lt"/>
                        </a:rPr>
                        <a:t>Channel</a:t>
                      </a:r>
                      <a:endParaRPr lang="en-US" sz="1000" b="1" kern="1200" dirty="0">
                        <a:solidFill>
                          <a:schemeClr val="dk1"/>
                        </a:solidFill>
                        <a:latin typeface="+mj-lt"/>
                        <a:ea typeface="+mn-ea"/>
                        <a:cs typeface="+mn-cs"/>
                      </a:endParaRPr>
                    </a:p>
                  </a:txBody>
                  <a:tcPr marL="46255" marR="46255" anchor="ctr"/>
                </a:tc>
                <a:tc>
                  <a:txBody>
                    <a:bodyPr/>
                    <a:lstStyle/>
                    <a:p>
                      <a:pPr algn="ctr"/>
                      <a:endParaRPr lang="en-US" sz="1000" dirty="0"/>
                    </a:p>
                  </a:txBody>
                  <a:tcPr marL="0" marR="0" marT="0" marB="0" anchor="ctr"/>
                </a:tc>
                <a:tc>
                  <a:txBody>
                    <a:bodyPr/>
                    <a:lstStyle/>
                    <a:p>
                      <a:pPr algn="ctr"/>
                      <a:r>
                        <a:rPr lang="en-US" sz="1000" dirty="0" smtClean="0"/>
                        <a:t>FPP, VL, OEM, Embedded SBC, SPLA</a:t>
                      </a:r>
                      <a:endParaRPr lang="en-US" sz="1000" dirty="0"/>
                    </a:p>
                  </a:txBody>
                  <a:tcPr marL="202930" marR="202930" anchor="ctr">
                    <a:solidFill>
                      <a:srgbClr val="00B0F0">
                        <a:alpha val="18000"/>
                      </a:srgbClr>
                    </a:solidFill>
                  </a:tcPr>
                </a:tc>
                <a:tc>
                  <a:txBody>
                    <a:bodyPr/>
                    <a:lstStyle/>
                    <a:p>
                      <a:pPr algn="ctr"/>
                      <a:r>
                        <a:rPr lang="en-US" sz="1000" dirty="0" smtClean="0"/>
                        <a:t>FPP, VL, OEM, SBC, SPLA</a:t>
                      </a:r>
                      <a:endParaRPr lang="en-US" sz="1000" dirty="0"/>
                    </a:p>
                  </a:txBody>
                  <a:tcPr marL="202930" marR="202930" anchor="ctr">
                    <a:solidFill>
                      <a:srgbClr val="00B0F0">
                        <a:alpha val="18000"/>
                      </a:srgbClr>
                    </a:solidFill>
                  </a:tcPr>
                </a:tc>
                <a:tc>
                  <a:txBody>
                    <a:bodyPr/>
                    <a:lstStyle/>
                    <a:p>
                      <a:pPr algn="ctr"/>
                      <a:r>
                        <a:rPr lang="en-US" sz="1000" dirty="0" smtClean="0"/>
                        <a:t>OEM only</a:t>
                      </a:r>
                      <a:endParaRPr lang="en-US" sz="1000" dirty="0"/>
                    </a:p>
                  </a:txBody>
                  <a:tcPr marL="202930" marR="202930" anchor="ctr">
                    <a:solidFill>
                      <a:srgbClr val="BCBCBC">
                        <a:alpha val="18000"/>
                      </a:srgbClr>
                    </a:solidFill>
                  </a:tcPr>
                </a:tc>
                <a:tc>
                  <a:txBody>
                    <a:bodyPr/>
                    <a:lstStyle/>
                    <a:p>
                      <a:pPr algn="ctr"/>
                      <a:r>
                        <a:rPr lang="en-US" sz="1000" dirty="0" smtClean="0"/>
                        <a:t>FPP, VL, OEM, SBC, SPLA</a:t>
                      </a:r>
                      <a:endParaRPr lang="en-US" sz="1000" dirty="0"/>
                    </a:p>
                  </a:txBody>
                  <a:tcPr marL="202930" marR="202930" anchor="ctr">
                    <a:solidFill>
                      <a:srgbClr val="BCBCBC">
                        <a:alpha val="18000"/>
                      </a:srgbClr>
                    </a:solidFill>
                  </a:tcPr>
                </a:tc>
              </a:tr>
            </a:tbl>
          </a:graphicData>
        </a:graphic>
      </p:graphicFrame>
      <p:sp>
        <p:nvSpPr>
          <p:cNvPr id="11" name="TextBox 10"/>
          <p:cNvSpPr txBox="1"/>
          <p:nvPr/>
        </p:nvSpPr>
        <p:spPr>
          <a:xfrm>
            <a:off x="457199" y="6096000"/>
            <a:ext cx="7126225" cy="261610"/>
          </a:xfrm>
          <a:prstGeom prst="rect">
            <a:avLst/>
          </a:prstGeom>
          <a:noFill/>
        </p:spPr>
        <p:txBody>
          <a:bodyPr wrap="square" rtlCol="0">
            <a:spAutoFit/>
          </a:bodyPr>
          <a:lstStyle/>
          <a:p>
            <a:r>
              <a:rPr lang="en-US" sz="1100" i="1" dirty="0" smtClean="0">
                <a:solidFill>
                  <a:prstClr val="black"/>
                </a:solidFill>
              </a:rPr>
              <a:t>* Representation for Premium Add-on (other VM Guest rights will be determined on addition server edition utilized)</a:t>
            </a:r>
          </a:p>
        </p:txBody>
      </p:sp>
      <p:sp>
        <p:nvSpPr>
          <p:cNvPr id="6" name="Slide Number Placeholder 5"/>
          <p:cNvSpPr txBox="1">
            <a:spLocks/>
          </p:cNvSpPr>
          <p:nvPr/>
        </p:nvSpPr>
        <p:spPr>
          <a:xfrm>
            <a:off x="2828597" y="6538912"/>
            <a:ext cx="3276600" cy="365125"/>
          </a:xfrm>
          <a:prstGeom prst="rect">
            <a:avLst/>
          </a:prstGeom>
        </p:spPr>
        <p:txBody>
          <a:bodyPr vert="horz" lIns="91416" tIns="45707" rIns="91416" bIns="45707" rtlCol="0" anchor="ctr"/>
          <a:lstStyle/>
          <a:p>
            <a:pPr algn="r">
              <a:defRPr/>
            </a:pPr>
            <a:endParaRPr lang="en-NZ" sz="1400" b="1" dirty="0">
              <a:solidFill>
                <a:srgbClr val="FF0000"/>
              </a:solidFill>
              <a:ea typeface="Segoe UI" pitchFamily="34" charset="0"/>
              <a:cs typeface="Segoe UI" pitchFamily="34" charset="0"/>
            </a:endParaRPr>
          </a:p>
        </p:txBody>
      </p:sp>
    </p:spTree>
    <p:extLst>
      <p:ext uri="{BB962C8B-B14F-4D97-AF65-F5344CB8AC3E}">
        <p14:creationId xmlns:p14="http://schemas.microsoft.com/office/powerpoint/2010/main" val="1765697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gn="l">
              <a:buNone/>
            </a:pPr>
            <a:r>
              <a:rPr lang="hu-HU" dirty="0" err="1" smtClean="0"/>
              <a:t>Small</a:t>
            </a:r>
            <a:r>
              <a:rPr lang="hu-HU" dirty="0" smtClean="0"/>
              <a:t> Business Servert Célcsoportok</a:t>
            </a:r>
            <a:endParaRPr lang="en-US" dirty="0"/>
          </a:p>
        </p:txBody>
      </p:sp>
      <p:pic>
        <p:nvPicPr>
          <p:cNvPr id="2050" name="Picture 1" descr="image001"/>
          <p:cNvPicPr>
            <a:picLocks noChangeAspect="1" noChangeArrowheads="1"/>
          </p:cNvPicPr>
          <p:nvPr/>
        </p:nvPicPr>
        <p:blipFill>
          <a:blip r:embed="rId3" cstate="print"/>
          <a:srcRect/>
          <a:stretch>
            <a:fillRect/>
          </a:stretch>
        </p:blipFill>
        <p:spPr bwMode="auto">
          <a:xfrm>
            <a:off x="76201" y="990600"/>
            <a:ext cx="4680040" cy="5046415"/>
          </a:xfrm>
          <a:prstGeom prst="rect">
            <a:avLst/>
          </a:prstGeom>
          <a:ln>
            <a:noFill/>
          </a:ln>
          <a:effectLst>
            <a:outerShdw blurRad="292100" dist="139700" dir="2700000" algn="tl" rotWithShape="0">
              <a:srgbClr val="333333">
                <a:alpha val="65000"/>
              </a:srgbClr>
            </a:outerShdw>
          </a:effectLst>
        </p:spPr>
      </p:pic>
      <p:grpSp>
        <p:nvGrpSpPr>
          <p:cNvPr id="18" name="Group 17"/>
          <p:cNvGrpSpPr/>
          <p:nvPr/>
        </p:nvGrpSpPr>
        <p:grpSpPr>
          <a:xfrm>
            <a:off x="5198440" y="3605984"/>
            <a:ext cx="3635840" cy="457200"/>
            <a:chOff x="5050960" y="3490290"/>
            <a:chExt cx="3635840" cy="457200"/>
          </a:xfrm>
        </p:grpSpPr>
        <p:sp>
          <p:nvSpPr>
            <p:cNvPr id="12" name="Oval 11"/>
            <p:cNvSpPr>
              <a:spLocks/>
            </p:cNvSpPr>
            <p:nvPr/>
          </p:nvSpPr>
          <p:spPr bwMode="auto">
            <a:xfrm>
              <a:off x="5050960" y="3490290"/>
              <a:ext cx="457200" cy="457200"/>
            </a:xfrm>
            <a:prstGeom prst="ellipse">
              <a:avLst/>
            </a:prstGeom>
            <a:solidFill>
              <a:schemeClr val="accent1">
                <a:lumMod val="20000"/>
                <a:lumOff val="80000"/>
                <a:alpha val="50000"/>
              </a:schemeClr>
            </a:solidFill>
            <a:ln w="57150">
              <a:solidFill>
                <a:srgbClr val="00206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a:solidFill>
                  <a:prstClr val="black"/>
                </a:solidFill>
                <a:effectLst>
                  <a:outerShdw blurRad="38100" dist="38100" dir="2700000" algn="tl">
                    <a:srgbClr val="000000">
                      <a:alpha val="43137"/>
                    </a:srgbClr>
                  </a:outerShdw>
                </a:effectLst>
                <a:latin typeface="Segoe" pitchFamily="34" charset="0"/>
              </a:endParaRPr>
            </a:p>
          </p:txBody>
        </p:sp>
        <p:sp>
          <p:nvSpPr>
            <p:cNvPr id="15" name="TextBox 14"/>
            <p:cNvSpPr txBox="1"/>
            <p:nvPr/>
          </p:nvSpPr>
          <p:spPr>
            <a:xfrm>
              <a:off x="5486400" y="3549613"/>
              <a:ext cx="3200400" cy="338554"/>
            </a:xfrm>
            <a:prstGeom prst="rect">
              <a:avLst/>
            </a:prstGeom>
            <a:noFill/>
          </p:spPr>
          <p:txBody>
            <a:bodyPr wrap="square" rtlCol="0">
              <a:spAutoFit/>
            </a:bodyPr>
            <a:lstStyle/>
            <a:p>
              <a:r>
                <a:rPr lang="en-US" sz="1600" b="1" dirty="0">
                  <a:solidFill>
                    <a:prstClr val="black"/>
                  </a:solidFill>
                </a:rPr>
                <a:t>Windows SBS 2011 Standard </a:t>
              </a:r>
            </a:p>
          </p:txBody>
        </p:sp>
      </p:grpSp>
      <p:grpSp>
        <p:nvGrpSpPr>
          <p:cNvPr id="19" name="Group 18"/>
          <p:cNvGrpSpPr/>
          <p:nvPr/>
        </p:nvGrpSpPr>
        <p:grpSpPr>
          <a:xfrm>
            <a:off x="5198440" y="4571508"/>
            <a:ext cx="3635840" cy="457200"/>
            <a:chOff x="5050960" y="4412145"/>
            <a:chExt cx="3635840" cy="457200"/>
          </a:xfrm>
        </p:grpSpPr>
        <p:sp>
          <p:nvSpPr>
            <p:cNvPr id="11" name="Oval 10"/>
            <p:cNvSpPr>
              <a:spLocks/>
            </p:cNvSpPr>
            <p:nvPr/>
          </p:nvSpPr>
          <p:spPr bwMode="auto">
            <a:xfrm>
              <a:off x="5050960" y="4412145"/>
              <a:ext cx="457200" cy="457200"/>
            </a:xfrm>
            <a:prstGeom prst="ellipse">
              <a:avLst/>
            </a:prstGeom>
            <a:solidFill>
              <a:schemeClr val="accent2">
                <a:lumMod val="20000"/>
                <a:lumOff val="80000"/>
                <a:alpha val="50000"/>
              </a:schemeClr>
            </a:solidFill>
            <a:ln w="57150">
              <a:solidFill>
                <a:schemeClr val="accent6">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a:solidFill>
                  <a:prstClr val="black"/>
                </a:solidFill>
                <a:effectLst>
                  <a:outerShdw blurRad="38100" dist="38100" dir="2700000" algn="tl">
                    <a:srgbClr val="000000">
                      <a:alpha val="43137"/>
                    </a:srgbClr>
                  </a:outerShdw>
                </a:effectLst>
                <a:latin typeface="Segoe" pitchFamily="34" charset="0"/>
              </a:endParaRPr>
            </a:p>
          </p:txBody>
        </p:sp>
        <p:sp>
          <p:nvSpPr>
            <p:cNvPr id="16" name="TextBox 15"/>
            <p:cNvSpPr txBox="1"/>
            <p:nvPr/>
          </p:nvSpPr>
          <p:spPr>
            <a:xfrm>
              <a:off x="5486400" y="4462046"/>
              <a:ext cx="3200400" cy="338554"/>
            </a:xfrm>
            <a:prstGeom prst="rect">
              <a:avLst/>
            </a:prstGeom>
            <a:noFill/>
          </p:spPr>
          <p:txBody>
            <a:bodyPr wrap="square" rtlCol="0">
              <a:spAutoFit/>
            </a:bodyPr>
            <a:lstStyle/>
            <a:p>
              <a:r>
                <a:rPr lang="en-US" sz="1600" b="1" dirty="0">
                  <a:solidFill>
                    <a:prstClr val="black"/>
                  </a:solidFill>
                </a:rPr>
                <a:t>Windows SBS 2011 Essentials</a:t>
              </a:r>
            </a:p>
          </p:txBody>
        </p:sp>
      </p:grpSp>
      <p:sp>
        <p:nvSpPr>
          <p:cNvPr id="3" name="Left Arrow 2"/>
          <p:cNvSpPr/>
          <p:nvPr/>
        </p:nvSpPr>
        <p:spPr>
          <a:xfrm>
            <a:off x="1904999" y="2760416"/>
            <a:ext cx="296423" cy="526018"/>
          </a:xfrm>
          <a:prstGeom prst="lef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prstClr val="black"/>
              </a:solidFill>
            </a:endParaRPr>
          </a:p>
        </p:txBody>
      </p:sp>
      <p:sp>
        <p:nvSpPr>
          <p:cNvPr id="17" name="Left Arrow 16"/>
          <p:cNvSpPr/>
          <p:nvPr/>
        </p:nvSpPr>
        <p:spPr>
          <a:xfrm>
            <a:off x="2514601" y="3217616"/>
            <a:ext cx="685800" cy="526018"/>
          </a:xfrm>
          <a:prstGeom prst="lef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prstClr val="black"/>
              </a:solidFill>
            </a:endParaRPr>
          </a:p>
        </p:txBody>
      </p:sp>
      <p:sp>
        <p:nvSpPr>
          <p:cNvPr id="20" name="Left Arrow 19"/>
          <p:cNvSpPr/>
          <p:nvPr/>
        </p:nvSpPr>
        <p:spPr>
          <a:xfrm>
            <a:off x="3352800" y="3827216"/>
            <a:ext cx="685800" cy="1676400"/>
          </a:xfrm>
          <a:prstGeom prst="leftArrow">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prstClr val="black"/>
              </a:solidFill>
            </a:endParaRPr>
          </a:p>
        </p:txBody>
      </p:sp>
      <p:sp>
        <p:nvSpPr>
          <p:cNvPr id="9" name="Oval 8"/>
          <p:cNvSpPr/>
          <p:nvPr/>
        </p:nvSpPr>
        <p:spPr bwMode="auto">
          <a:xfrm rot="17470972">
            <a:off x="2852615" y="1849945"/>
            <a:ext cx="1197857" cy="2467097"/>
          </a:xfrm>
          <a:prstGeom prst="ellipse">
            <a:avLst/>
          </a:prstGeom>
          <a:solidFill>
            <a:schemeClr val="accent1">
              <a:lumMod val="20000"/>
              <a:lumOff val="80000"/>
              <a:alpha val="50000"/>
            </a:schemeClr>
          </a:solidFill>
          <a:ln w="57150">
            <a:solidFill>
              <a:srgbClr val="00206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8" name="Oval 7"/>
          <p:cNvSpPr/>
          <p:nvPr/>
        </p:nvSpPr>
        <p:spPr bwMode="auto">
          <a:xfrm rot="19412092">
            <a:off x="1149749" y="2548121"/>
            <a:ext cx="2560364" cy="3173921"/>
          </a:xfrm>
          <a:prstGeom prst="ellipse">
            <a:avLst/>
          </a:prstGeom>
          <a:solidFill>
            <a:schemeClr val="accent2">
              <a:lumMod val="20000"/>
              <a:lumOff val="80000"/>
              <a:alpha val="38000"/>
            </a:schemeClr>
          </a:solidFill>
          <a:ln w="57150">
            <a:solidFill>
              <a:schemeClr val="accent6">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22" name="TextBox 21"/>
          <p:cNvSpPr txBox="1"/>
          <p:nvPr/>
        </p:nvSpPr>
        <p:spPr>
          <a:xfrm>
            <a:off x="76200" y="6526384"/>
            <a:ext cx="2628901" cy="230832"/>
          </a:xfrm>
          <a:prstGeom prst="rect">
            <a:avLst/>
          </a:prstGeom>
          <a:noFill/>
        </p:spPr>
        <p:txBody>
          <a:bodyPr wrap="square" rtlCol="0" anchor="ctr">
            <a:spAutoFit/>
          </a:bodyPr>
          <a:lstStyle/>
          <a:p>
            <a:r>
              <a:rPr lang="en-US" sz="900" b="1" i="1" dirty="0" smtClean="0">
                <a:solidFill>
                  <a:prstClr val="black"/>
                </a:solidFill>
                <a:ea typeface="Segoe UI" pitchFamily="34" charset="0"/>
                <a:cs typeface="Segoe UI" pitchFamily="34" charset="0"/>
              </a:rPr>
              <a:t>*</a:t>
            </a:r>
            <a:r>
              <a:rPr lang="hu-HU" sz="900" b="1" i="1" dirty="0" smtClean="0">
                <a:solidFill>
                  <a:prstClr val="black"/>
                </a:solidFill>
                <a:ea typeface="Segoe UI" pitchFamily="34" charset="0"/>
                <a:cs typeface="Segoe UI" pitchFamily="34" charset="0"/>
              </a:rPr>
              <a:t>Forrás</a:t>
            </a:r>
            <a:r>
              <a:rPr lang="en-US" sz="900" b="1" i="1" dirty="0" smtClean="0">
                <a:solidFill>
                  <a:prstClr val="black"/>
                </a:solidFill>
                <a:ea typeface="Segoe UI" pitchFamily="34" charset="0"/>
                <a:cs typeface="Segoe UI" pitchFamily="34" charset="0"/>
              </a:rPr>
              <a:t>: </a:t>
            </a:r>
            <a:r>
              <a:rPr lang="en-US" sz="900" b="1" i="1" dirty="0">
                <a:solidFill>
                  <a:prstClr val="black"/>
                </a:solidFill>
                <a:ea typeface="Segoe UI" pitchFamily="34" charset="0"/>
                <a:cs typeface="Segoe UI" pitchFamily="34" charset="0"/>
              </a:rPr>
              <a:t>AMI &amp; Microsoft </a:t>
            </a:r>
            <a:r>
              <a:rPr lang="hu-HU" sz="900" b="1" i="1" dirty="0" smtClean="0">
                <a:solidFill>
                  <a:prstClr val="black"/>
                </a:solidFill>
                <a:ea typeface="Segoe UI" pitchFamily="34" charset="0"/>
                <a:cs typeface="Segoe UI" pitchFamily="34" charset="0"/>
              </a:rPr>
              <a:t>piackutatás</a:t>
            </a:r>
            <a:endParaRPr lang="en-US" sz="900" b="1" i="1" dirty="0">
              <a:solidFill>
                <a:prstClr val="black"/>
              </a:solidFill>
              <a:ea typeface="Segoe UI" pitchFamily="34" charset="0"/>
              <a:cs typeface="Segoe UI" pitchFamily="34" charset="0"/>
            </a:endParaRPr>
          </a:p>
        </p:txBody>
      </p:sp>
    </p:spTree>
    <p:extLst>
      <p:ext uri="{BB962C8B-B14F-4D97-AF65-F5344CB8AC3E}">
        <p14:creationId xmlns:p14="http://schemas.microsoft.com/office/powerpoint/2010/main" val="3083796599"/>
      </p:ext>
    </p:extLst>
  </p:cSld>
  <p:clrMapOvr>
    <a:masterClrMapping/>
  </p:clrMapOvr>
  <mc:AlternateContent xmlns:mc="http://schemas.openxmlformats.org/markup-compatibility/2006" xmlns:p14="http://schemas.microsoft.com/office/powerpoint/2010/main">
    <mc:Choice Requires="p14">
      <p:transition p14:dur="0" advTm="235349"/>
    </mc:Choice>
    <mc:Fallback xmlns="">
      <p:transition advTm="23534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9919" y="228600"/>
            <a:ext cx="8229600" cy="1020762"/>
          </a:xfrm>
          <a:prstGeom prst="rect">
            <a:avLst/>
          </a:prstGeom>
        </p:spPr>
        <p:txBody>
          <a:bodyPr/>
          <a:lstStyle/>
          <a:p>
            <a:r>
              <a:rPr lang="en-US" dirty="0" smtClean="0"/>
              <a:t>Remote Web Access</a:t>
            </a:r>
            <a:endParaRPr lang="en-US" dirty="0"/>
          </a:p>
        </p:txBody>
      </p:sp>
      <p:sp>
        <p:nvSpPr>
          <p:cNvPr id="3" name="Content Placeholder 2"/>
          <p:cNvSpPr>
            <a:spLocks noGrp="1"/>
          </p:cNvSpPr>
          <p:nvPr>
            <p:ph idx="4294967295"/>
          </p:nvPr>
        </p:nvSpPr>
        <p:spPr>
          <a:xfrm>
            <a:off x="254000" y="1154830"/>
            <a:ext cx="8382000" cy="2058987"/>
          </a:xfrm>
          <a:prstGeom prst="rect">
            <a:avLst/>
          </a:prstGeom>
        </p:spPr>
        <p:txBody>
          <a:bodyPr>
            <a:normAutofit fontScale="70000" lnSpcReduction="20000"/>
          </a:bodyPr>
          <a:lstStyle/>
          <a:p>
            <a:pPr>
              <a:buFont typeface="Arial" pitchFamily="34" charset="0"/>
              <a:buChar char="•"/>
            </a:pPr>
            <a:r>
              <a:rPr lang="en-US" dirty="0" smtClean="0"/>
              <a:t>Remote Web Access </a:t>
            </a:r>
            <a:r>
              <a:rPr lang="hu-HU" dirty="0" smtClean="0"/>
              <a:t>az </a:t>
            </a:r>
            <a:r>
              <a:rPr lang="en-US" dirty="0" smtClean="0"/>
              <a:t>SBS 2008 R</a:t>
            </a:r>
            <a:r>
              <a:rPr lang="hu-HU" dirty="0" smtClean="0"/>
              <a:t>emote Web Workplace új neve</a:t>
            </a:r>
            <a:endParaRPr lang="en-US" dirty="0" smtClean="0"/>
          </a:p>
          <a:p>
            <a:pPr>
              <a:buFont typeface="Arial" pitchFamily="34" charset="0"/>
              <a:buChar char="•"/>
            </a:pPr>
            <a:r>
              <a:rPr lang="hu-HU" dirty="0" smtClean="0"/>
              <a:t>Biztonságos távhozzáférést ad a:</a:t>
            </a:r>
            <a:endParaRPr lang="en-US" dirty="0" smtClean="0"/>
          </a:p>
          <a:p>
            <a:pPr lvl="1">
              <a:buFont typeface="Arial" pitchFamily="34" charset="0"/>
              <a:buChar char="•"/>
            </a:pPr>
            <a:r>
              <a:rPr lang="hu-HU" dirty="0" smtClean="0"/>
              <a:t>Számítógépekhez</a:t>
            </a:r>
            <a:endParaRPr lang="en-US" dirty="0" smtClean="0"/>
          </a:p>
          <a:p>
            <a:pPr lvl="1">
              <a:buFont typeface="Arial" pitchFamily="34" charset="0"/>
              <a:buChar char="•"/>
            </a:pPr>
            <a:r>
              <a:rPr lang="hu-HU" dirty="0" smtClean="0"/>
              <a:t>Megosztott mappákhoz</a:t>
            </a:r>
            <a:endParaRPr lang="en-US" dirty="0" smtClean="0"/>
          </a:p>
          <a:p>
            <a:pPr lvl="1">
              <a:buFont typeface="Arial" pitchFamily="34" charset="0"/>
              <a:buChar char="•"/>
            </a:pPr>
            <a:r>
              <a:rPr lang="hu-HU" dirty="0" smtClean="0"/>
              <a:t>Linkekhez</a:t>
            </a:r>
            <a:endParaRPr lang="en-US" dirty="0" smtClean="0"/>
          </a:p>
          <a:p>
            <a:pPr lvl="1">
              <a:buFont typeface="Arial" pitchFamily="34" charset="0"/>
              <a:buChar char="•"/>
            </a:pPr>
            <a:r>
              <a:rPr lang="hu-HU" dirty="0" smtClean="0"/>
              <a:t>E-mailhez és a SharePointhoz (Standard esetén)</a:t>
            </a:r>
            <a:endParaRPr lang="en-US" dirty="0" smtClean="0"/>
          </a:p>
        </p:txBody>
      </p:sp>
      <p:pic>
        <p:nvPicPr>
          <p:cNvPr id="25602" name="Login screenshot" descr="C:\Users\David\Documents\CM Projects\WPG0145\Project Resources\Screenshots\Windows7-Aurora-2010-06-10-14-38-03-cropped.png"/>
          <p:cNvPicPr>
            <a:picLocks noChangeAspect="1" noChangeArrowheads="1"/>
          </p:cNvPicPr>
          <p:nvPr/>
        </p:nvPicPr>
        <p:blipFill>
          <a:blip r:embed="rId3" cstate="print"/>
          <a:srcRect/>
          <a:stretch>
            <a:fillRect/>
          </a:stretch>
        </p:blipFill>
        <p:spPr bwMode="auto">
          <a:xfrm>
            <a:off x="5606142" y="2332755"/>
            <a:ext cx="3069991" cy="1762125"/>
          </a:xfrm>
          <a:prstGeom prst="rect">
            <a:avLst/>
          </a:prstGeom>
          <a:ln>
            <a:noFill/>
          </a:ln>
          <a:effectLst>
            <a:outerShdw blurRad="292100" dist="139700" dir="2700000" algn="tl" rotWithShape="0">
              <a:srgbClr val="333333">
                <a:alpha val="65000"/>
              </a:srgbClr>
            </a:outerShdw>
          </a:effectLst>
        </p:spPr>
      </p:pic>
      <p:pic>
        <p:nvPicPr>
          <p:cNvPr id="14" name="RWA screenshot" descr="C:\Users\David\Documents\CM Projects\WPG0145\Project Resources\Screenshots\RWA.png"/>
          <p:cNvPicPr>
            <a:picLocks noChangeAspect="1" noChangeArrowheads="1"/>
          </p:cNvPicPr>
          <p:nvPr/>
        </p:nvPicPr>
        <p:blipFill>
          <a:blip r:embed="rId4" cstate="print"/>
          <a:srcRect/>
          <a:stretch>
            <a:fillRect/>
          </a:stretch>
        </p:blipFill>
        <p:spPr bwMode="auto">
          <a:xfrm>
            <a:off x="4927600" y="3593606"/>
            <a:ext cx="3438184" cy="1966684"/>
          </a:xfrm>
          <a:prstGeom prst="rect">
            <a:avLst/>
          </a:prstGeom>
          <a:ln>
            <a:noFill/>
          </a:ln>
          <a:effectLst>
            <a:outerShdw blurRad="292100" dist="139700" dir="2700000" algn="tl" rotWithShape="0">
              <a:srgbClr val="333333">
                <a:alpha val="65000"/>
              </a:srgbClr>
            </a:outerShdw>
          </a:effectLst>
        </p:spPr>
      </p:pic>
      <p:pic>
        <p:nvPicPr>
          <p:cNvPr id="9" name="Picture 2"/>
          <p:cNvPicPr>
            <a:picLocks noChangeAspect="1" noChangeArrowheads="1"/>
          </p:cNvPicPr>
          <p:nvPr/>
        </p:nvPicPr>
        <p:blipFill>
          <a:blip r:embed="rId5" cstate="print"/>
          <a:srcRect/>
          <a:stretch>
            <a:fillRect/>
          </a:stretch>
        </p:blipFill>
        <p:spPr bwMode="auto">
          <a:xfrm>
            <a:off x="551646" y="3593606"/>
            <a:ext cx="3893354" cy="2336800"/>
          </a:xfrm>
          <a:prstGeom prst="rect">
            <a:avLst/>
          </a:prstGeom>
          <a:noFill/>
          <a:ln w="9525">
            <a:noFill/>
            <a:miter lim="800000"/>
            <a:headEnd/>
            <a:tailEnd/>
          </a:ln>
        </p:spPr>
      </p:pic>
      <p:pic>
        <p:nvPicPr>
          <p:cNvPr id="7" name="Picture 2" descr="C:\Users\richardh\AppData\Local\Microsoft\Windows\Temporary Internet Files\Content.IE5\FR72Y0EH\MCj04412880000[1].png"/>
          <p:cNvPicPr>
            <a:picLocks noChangeAspect="1" noChangeArrowheads="1"/>
          </p:cNvPicPr>
          <p:nvPr/>
        </p:nvPicPr>
        <p:blipFill>
          <a:blip r:embed="rId6" cstate="print"/>
          <a:srcRect/>
          <a:stretch>
            <a:fillRect/>
          </a:stretch>
        </p:blipFill>
        <p:spPr bwMode="auto">
          <a:xfrm>
            <a:off x="8884920" y="45720"/>
            <a:ext cx="182880" cy="182880"/>
          </a:xfrm>
          <a:prstGeom prst="rect">
            <a:avLst/>
          </a:prstGeom>
          <a:noFill/>
        </p:spPr>
      </p:pic>
      <p:grpSp>
        <p:nvGrpSpPr>
          <p:cNvPr id="15" name="Group 14"/>
          <p:cNvGrpSpPr/>
          <p:nvPr/>
        </p:nvGrpSpPr>
        <p:grpSpPr>
          <a:xfrm>
            <a:off x="8078882" y="146100"/>
            <a:ext cx="838242" cy="737038"/>
            <a:chOff x="635508" y="1080169"/>
            <a:chExt cx="1180942" cy="960251"/>
          </a:xfrm>
        </p:grpSpPr>
        <p:pic>
          <p:nvPicPr>
            <p:cNvPr id="16" name="Picture 1" descr="\\quattrofs\QUX\Assets\WHS_server_icon.png"/>
            <p:cNvPicPr>
              <a:picLocks noChangeAspect="1" noChangeArrowheads="1"/>
            </p:cNvPicPr>
            <p:nvPr/>
          </p:nvPicPr>
          <p:blipFill>
            <a:blip r:embed="rId7" cstate="print"/>
            <a:srcRect/>
            <a:stretch>
              <a:fillRect/>
            </a:stretch>
          </p:blipFill>
          <p:spPr bwMode="auto">
            <a:xfrm>
              <a:off x="635508" y="1080169"/>
              <a:ext cx="956885" cy="960251"/>
            </a:xfrm>
            <a:prstGeom prst="rect">
              <a:avLst/>
            </a:prstGeom>
            <a:ln>
              <a:noFill/>
            </a:ln>
            <a:effectLst>
              <a:outerShdw blurRad="292100" dist="139700" dir="2700000" algn="tl" rotWithShape="0">
                <a:srgbClr val="333333">
                  <a:alpha val="65000"/>
                </a:srgbClr>
              </a:outerShdw>
            </a:effectLst>
          </p:spPr>
        </p:pic>
        <p:pic>
          <p:nvPicPr>
            <p:cNvPr id="17" name="Server" descr="C:\Users\David\Pictures\Microsoft Graphics\Virtual Servers 2.png"/>
            <p:cNvPicPr>
              <a:picLocks noChangeAspect="1" noChangeArrowheads="1"/>
            </p:cNvPicPr>
            <p:nvPr/>
          </p:nvPicPr>
          <p:blipFill>
            <a:blip r:embed="rId8" cstate="print"/>
            <a:srcRect/>
            <a:stretch>
              <a:fillRect/>
            </a:stretch>
          </p:blipFill>
          <p:spPr bwMode="auto">
            <a:xfrm>
              <a:off x="1368337" y="1080169"/>
              <a:ext cx="448113" cy="734303"/>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12168312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25602"/>
                                        </p:tgtEl>
                                        <p:attrNameLst>
                                          <p:attrName>style.visibility</p:attrName>
                                        </p:attrNameLst>
                                      </p:cBhvr>
                                      <p:to>
                                        <p:strVal val="visible"/>
                                      </p:to>
                                    </p:set>
                                    <p:animEffect transition="in" filter="fade">
                                      <p:cBhvr>
                                        <p:cTn id="13" dur="2000"/>
                                        <p:tgtEl>
                                          <p:spTgt spid="25602"/>
                                        </p:tgtEl>
                                      </p:cBhvr>
                                    </p:animEffect>
                                  </p:childTnLst>
                                </p:cTn>
                              </p:par>
                              <p:par>
                                <p:cTn id="14" presetID="1"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childTnLst>
                                </p:cTn>
                              </p:par>
                              <p:par>
                                <p:cTn id="20" presetID="10"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48342" y="1562099"/>
            <a:ext cx="8186057" cy="352152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2800" dirty="0" smtClean="0"/>
              <a:t> </a:t>
            </a:r>
            <a:r>
              <a:rPr lang="hu-HU" sz="2800" dirty="0" smtClean="0"/>
              <a:t>DEMÓ – Távoli webes elérés</a:t>
            </a:r>
            <a:endParaRPr lang="en-GB" sz="2800" dirty="0"/>
          </a:p>
        </p:txBody>
      </p:sp>
      <p:sp>
        <p:nvSpPr>
          <p:cNvPr id="2" name="Title 1"/>
          <p:cNvSpPr>
            <a:spLocks noGrp="1"/>
          </p:cNvSpPr>
          <p:nvPr>
            <p:ph type="title" idx="4294967295"/>
          </p:nvPr>
        </p:nvSpPr>
        <p:spPr>
          <a:xfrm>
            <a:off x="152399" y="228600"/>
            <a:ext cx="8382000" cy="442913"/>
          </a:xfrm>
          <a:prstGeom prst="rect">
            <a:avLst/>
          </a:prstGeom>
        </p:spPr>
        <p:txBody>
          <a:bodyPr>
            <a:noAutofit/>
          </a:bodyPr>
          <a:lstStyle/>
          <a:p>
            <a:r>
              <a:rPr lang="en-US" dirty="0" smtClean="0"/>
              <a:t>SBS 2011 Standard</a:t>
            </a:r>
            <a:r>
              <a:rPr lang="hu-HU" dirty="0"/>
              <a:t> </a:t>
            </a:r>
            <a:r>
              <a:rPr lang="hu-HU" dirty="0" smtClean="0"/>
              <a:t>képességek</a:t>
            </a:r>
            <a:endParaRPr lang="en-GB" dirty="0" smtClean="0"/>
          </a:p>
        </p:txBody>
      </p:sp>
      <p:sp>
        <p:nvSpPr>
          <p:cNvPr id="10" name="Oval 9"/>
          <p:cNvSpPr/>
          <p:nvPr/>
        </p:nvSpPr>
        <p:spPr>
          <a:xfrm>
            <a:off x="5573486" y="3178630"/>
            <a:ext cx="2868386" cy="170945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Server" descr="C:\Users\David\Pictures\Microsoft Graphics\Virtual Servers 2.png"/>
          <p:cNvPicPr>
            <a:picLocks noChangeAspect="1" noChangeArrowheads="1"/>
          </p:cNvPicPr>
          <p:nvPr/>
        </p:nvPicPr>
        <p:blipFill>
          <a:blip r:embed="rId3" cstate="print"/>
          <a:srcRect/>
          <a:stretch>
            <a:fillRect/>
          </a:stretch>
        </p:blipFill>
        <p:spPr bwMode="auto">
          <a:xfrm>
            <a:off x="6607607" y="3287483"/>
            <a:ext cx="678010" cy="1107131"/>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6038279" y="4355063"/>
            <a:ext cx="1938800" cy="369332"/>
          </a:xfrm>
          <a:prstGeom prst="rect">
            <a:avLst/>
          </a:prstGeom>
          <a:noFill/>
        </p:spPr>
        <p:txBody>
          <a:bodyPr wrap="none" rtlCol="0">
            <a:spAutoFit/>
          </a:bodyPr>
          <a:lstStyle/>
          <a:p>
            <a:r>
              <a:rPr lang="en-GB" dirty="0" smtClean="0"/>
              <a:t>SBS 2011 Standard</a:t>
            </a:r>
            <a:endParaRPr lang="en-GB" dirty="0"/>
          </a:p>
        </p:txBody>
      </p:sp>
    </p:spTree>
    <p:extLst>
      <p:ext uri="{BB962C8B-B14F-4D97-AF65-F5344CB8AC3E}">
        <p14:creationId xmlns:p14="http://schemas.microsoft.com/office/powerpoint/2010/main" val="2468011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idx="4294967295"/>
          </p:nvPr>
        </p:nvSpPr>
        <p:spPr>
          <a:xfrm>
            <a:off x="196770" y="228600"/>
            <a:ext cx="8229600" cy="1020762"/>
          </a:xfrm>
          <a:prstGeom prst="rect">
            <a:avLst/>
          </a:prstGeom>
        </p:spPr>
        <p:txBody>
          <a:bodyPr/>
          <a:lstStyle/>
          <a:p>
            <a:r>
              <a:rPr lang="hu-HU" dirty="0" smtClean="0"/>
              <a:t>Mentés és visszaállítás</a:t>
            </a:r>
            <a:endParaRPr lang="en-US" dirty="0"/>
          </a:p>
        </p:txBody>
      </p:sp>
      <p:sp>
        <p:nvSpPr>
          <p:cNvPr id="14" name="Content Placeholder 13"/>
          <p:cNvSpPr>
            <a:spLocks noGrp="1"/>
          </p:cNvSpPr>
          <p:nvPr>
            <p:ph sz="half" idx="4294967295"/>
          </p:nvPr>
        </p:nvSpPr>
        <p:spPr>
          <a:xfrm>
            <a:off x="115747" y="870530"/>
            <a:ext cx="4364038" cy="5519738"/>
          </a:xfrm>
          <a:prstGeom prst="rect">
            <a:avLst/>
          </a:prstGeom>
        </p:spPr>
        <p:txBody>
          <a:bodyPr>
            <a:normAutofit fontScale="92500" lnSpcReduction="10000"/>
          </a:bodyPr>
          <a:lstStyle/>
          <a:p>
            <a:pPr>
              <a:buFont typeface="Arial" pitchFamily="34" charset="0"/>
              <a:buChar char="•"/>
            </a:pPr>
            <a:r>
              <a:rPr lang="hu-HU" dirty="0" smtClean="0">
                <a:latin typeface="Segoe"/>
              </a:rPr>
              <a:t>A </a:t>
            </a:r>
            <a:r>
              <a:rPr lang="en-US" dirty="0" smtClean="0">
                <a:latin typeface="Segoe"/>
              </a:rPr>
              <a:t>Windows Server 2008 R2 backup</a:t>
            </a:r>
            <a:r>
              <a:rPr lang="hu-HU" dirty="0" smtClean="0">
                <a:latin typeface="Segoe"/>
              </a:rPr>
              <a:t> funkciójára építve</a:t>
            </a:r>
            <a:endParaRPr lang="en-US" dirty="0" smtClean="0">
              <a:latin typeface="Segoe"/>
            </a:endParaRPr>
          </a:p>
          <a:p>
            <a:pPr>
              <a:buFont typeface="Arial" pitchFamily="34" charset="0"/>
              <a:buChar char="•"/>
            </a:pPr>
            <a:r>
              <a:rPr lang="en-US" dirty="0" smtClean="0">
                <a:latin typeface="Segoe"/>
              </a:rPr>
              <a:t>Essentials </a:t>
            </a:r>
            <a:r>
              <a:rPr lang="hu-HU" dirty="0" smtClean="0">
                <a:latin typeface="Segoe"/>
              </a:rPr>
              <a:t>esetében</a:t>
            </a:r>
            <a:r>
              <a:rPr lang="en-US" dirty="0" smtClean="0">
                <a:latin typeface="Segoe"/>
              </a:rPr>
              <a:t>:</a:t>
            </a:r>
            <a:endParaRPr lang="en-US" dirty="0">
              <a:latin typeface="Segoe"/>
            </a:endParaRPr>
          </a:p>
          <a:p>
            <a:pPr lvl="1"/>
            <a:r>
              <a:rPr lang="en-US" dirty="0">
                <a:latin typeface="Segoe"/>
              </a:rPr>
              <a:t>Single File Restore</a:t>
            </a:r>
          </a:p>
          <a:p>
            <a:pPr lvl="1"/>
            <a:r>
              <a:rPr lang="en-US" dirty="0">
                <a:latin typeface="Segoe"/>
              </a:rPr>
              <a:t>Folder Restore</a:t>
            </a:r>
          </a:p>
          <a:p>
            <a:pPr lvl="1"/>
            <a:r>
              <a:rPr lang="en-US" dirty="0" smtClean="0">
                <a:latin typeface="Segoe"/>
              </a:rPr>
              <a:t>Server </a:t>
            </a:r>
            <a:r>
              <a:rPr lang="en-US" dirty="0">
                <a:latin typeface="Segoe"/>
              </a:rPr>
              <a:t>Bare Metal Recovery</a:t>
            </a:r>
          </a:p>
          <a:p>
            <a:pPr lvl="1"/>
            <a:r>
              <a:rPr lang="hu-HU" dirty="0" smtClean="0">
                <a:latin typeface="Segoe"/>
              </a:rPr>
              <a:t>Kliens </a:t>
            </a:r>
            <a:r>
              <a:rPr lang="en-US" dirty="0" smtClean="0">
                <a:latin typeface="Segoe"/>
              </a:rPr>
              <a:t>Backup/Restore</a:t>
            </a:r>
          </a:p>
          <a:p>
            <a:pPr lvl="1"/>
            <a:r>
              <a:rPr lang="en-US" dirty="0" smtClean="0">
                <a:latin typeface="Segoe"/>
              </a:rPr>
              <a:t>Factory Reset (headless)</a:t>
            </a:r>
            <a:endParaRPr lang="en-US" dirty="0">
              <a:latin typeface="Segoe"/>
            </a:endParaRPr>
          </a:p>
          <a:p>
            <a:pPr marL="342900" lvl="1" indent="-342900"/>
            <a:r>
              <a:rPr lang="en-US" sz="2800" dirty="0">
                <a:latin typeface="Segoe"/>
              </a:rPr>
              <a:t>Standard </a:t>
            </a:r>
            <a:r>
              <a:rPr lang="hu-HU" sz="2800" dirty="0" smtClean="0">
                <a:latin typeface="Segoe"/>
              </a:rPr>
              <a:t>esetében</a:t>
            </a:r>
            <a:r>
              <a:rPr lang="en-US" sz="2800" dirty="0" smtClean="0">
                <a:latin typeface="Segoe"/>
              </a:rPr>
              <a:t>:</a:t>
            </a:r>
            <a:endParaRPr lang="en-US" sz="2800" dirty="0">
              <a:latin typeface="Segoe"/>
            </a:endParaRPr>
          </a:p>
          <a:p>
            <a:pPr lvl="1"/>
            <a:r>
              <a:rPr lang="en-US" dirty="0" smtClean="0">
                <a:latin typeface="Segoe"/>
              </a:rPr>
              <a:t>Single File Restore</a:t>
            </a:r>
          </a:p>
          <a:p>
            <a:pPr lvl="1"/>
            <a:r>
              <a:rPr lang="en-US" dirty="0" smtClean="0">
                <a:latin typeface="Segoe"/>
              </a:rPr>
              <a:t>Folder Restore</a:t>
            </a:r>
          </a:p>
          <a:p>
            <a:pPr lvl="1"/>
            <a:r>
              <a:rPr lang="en-US" dirty="0" smtClean="0">
                <a:latin typeface="Segoe"/>
              </a:rPr>
              <a:t>Server Bare Metal Recovery</a:t>
            </a:r>
          </a:p>
          <a:p>
            <a:pPr lvl="1"/>
            <a:r>
              <a:rPr lang="hu-HU" dirty="0" smtClean="0">
                <a:latin typeface="Segoe"/>
              </a:rPr>
              <a:t>Nincs</a:t>
            </a:r>
            <a:r>
              <a:rPr lang="en-US" dirty="0" smtClean="0">
                <a:latin typeface="Segoe"/>
              </a:rPr>
              <a:t> </a:t>
            </a:r>
            <a:r>
              <a:rPr lang="hu-HU" dirty="0" smtClean="0">
                <a:latin typeface="Segoe"/>
              </a:rPr>
              <a:t>kliens</a:t>
            </a:r>
            <a:r>
              <a:rPr lang="en-US" dirty="0" smtClean="0">
                <a:latin typeface="Segoe"/>
              </a:rPr>
              <a:t> backup/restore</a:t>
            </a:r>
            <a:endParaRPr lang="en-US" dirty="0"/>
          </a:p>
          <a:p>
            <a:endParaRPr lang="en-US" sz="1800" dirty="0"/>
          </a:p>
          <a:p>
            <a:endParaRPr lang="en-US" sz="1800" dirty="0" smtClean="0"/>
          </a:p>
        </p:txBody>
      </p:sp>
      <p:pic>
        <p:nvPicPr>
          <p:cNvPr id="2050" name="Aurora backup screenshot" descr="C:\Users\David\Documents\CM Projects\WPG0145\Project Resources\Screenshots\Aurora-Dashboard-Backup.PNG"/>
          <p:cNvPicPr>
            <a:picLocks noChangeAspect="1" noChangeArrowheads="1"/>
          </p:cNvPicPr>
          <p:nvPr/>
        </p:nvPicPr>
        <p:blipFill>
          <a:blip r:embed="rId3" cstate="print"/>
          <a:srcRect/>
          <a:stretch>
            <a:fillRect/>
          </a:stretch>
        </p:blipFill>
        <p:spPr bwMode="auto">
          <a:xfrm>
            <a:off x="4637314" y="2013871"/>
            <a:ext cx="4288972" cy="3216729"/>
          </a:xfrm>
          <a:prstGeom prst="rect">
            <a:avLst/>
          </a:prstGeom>
          <a:ln>
            <a:noFill/>
          </a:ln>
          <a:effectLst>
            <a:outerShdw blurRad="292100" dist="139700" dir="2700000" algn="tl" rotWithShape="0">
              <a:srgbClr val="333333">
                <a:alpha val="65000"/>
              </a:srgbClr>
            </a:outerShdw>
          </a:effectLst>
        </p:spPr>
      </p:pic>
      <p:pic>
        <p:nvPicPr>
          <p:cNvPr id="25602" name="SBS7 backup screenshot" descr="C:\Users\David\Documents\CM Projects\WPG0145\Project Resources\Screenshots\SBS7-Console-Backup.PNG"/>
          <p:cNvPicPr>
            <a:picLocks noChangeAspect="1" noChangeArrowheads="1"/>
          </p:cNvPicPr>
          <p:nvPr/>
        </p:nvPicPr>
        <p:blipFill>
          <a:blip r:embed="rId4" cstate="print"/>
          <a:srcRect/>
          <a:stretch>
            <a:fillRect/>
          </a:stretch>
        </p:blipFill>
        <p:spPr bwMode="auto">
          <a:xfrm>
            <a:off x="4626428" y="2013871"/>
            <a:ext cx="4310743" cy="3233057"/>
          </a:xfrm>
          <a:prstGeom prst="rect">
            <a:avLst/>
          </a:prstGeom>
          <a:ln>
            <a:noFill/>
          </a:ln>
          <a:effectLst>
            <a:outerShdw blurRad="292100" dist="139700" dir="2700000" algn="tl" rotWithShape="0">
              <a:srgbClr val="333333">
                <a:alpha val="65000"/>
              </a:srgbClr>
            </a:outerShdw>
          </a:effectLst>
        </p:spPr>
      </p:pic>
      <p:pic>
        <p:nvPicPr>
          <p:cNvPr id="6" name="Picture 2" descr="C:\Users\richardh\AppData\Local\Microsoft\Windows\Temporary Internet Files\Content.IE5\FR72Y0EH\MCj04412880000[1].png"/>
          <p:cNvPicPr>
            <a:picLocks noChangeAspect="1" noChangeArrowheads="1"/>
          </p:cNvPicPr>
          <p:nvPr/>
        </p:nvPicPr>
        <p:blipFill>
          <a:blip r:embed="rId5" cstate="print"/>
          <a:srcRect/>
          <a:stretch>
            <a:fillRect/>
          </a:stretch>
        </p:blipFill>
        <p:spPr bwMode="auto">
          <a:xfrm>
            <a:off x="8884920" y="45720"/>
            <a:ext cx="182880" cy="182880"/>
          </a:xfrm>
          <a:prstGeom prst="rect">
            <a:avLst/>
          </a:prstGeom>
          <a:noFill/>
        </p:spPr>
      </p:pic>
      <p:grpSp>
        <p:nvGrpSpPr>
          <p:cNvPr id="12" name="Group 11"/>
          <p:cNvGrpSpPr/>
          <p:nvPr/>
        </p:nvGrpSpPr>
        <p:grpSpPr>
          <a:xfrm>
            <a:off x="8283581" y="94397"/>
            <a:ext cx="749379" cy="782933"/>
            <a:chOff x="7399037" y="4654040"/>
            <a:chExt cx="1283380" cy="1288698"/>
          </a:xfrm>
        </p:grpSpPr>
        <p:sp>
          <p:nvSpPr>
            <p:cNvPr id="15" name="Oval 14"/>
            <p:cNvSpPr/>
            <p:nvPr/>
          </p:nvSpPr>
          <p:spPr>
            <a:xfrm>
              <a:off x="7399038" y="4654040"/>
              <a:ext cx="623155" cy="623155"/>
            </a:xfrm>
            <a:prstGeom prst="ellipse">
              <a:avLst/>
            </a:prstGeom>
            <a:blipFill dpi="0" rotWithShape="1">
              <a:blip r:embed="rId6" cstate="print">
                <a:duotone>
                  <a:schemeClr val="accent1">
                    <a:hueOff val="0"/>
                    <a:satOff val="0"/>
                    <a:lumOff val="0"/>
                    <a:alphaOff val="0"/>
                    <a:shade val="20000"/>
                    <a:satMod val="200000"/>
                  </a:schemeClr>
                  <a:schemeClr val="accent1">
                    <a:hueOff val="0"/>
                    <a:satOff val="0"/>
                    <a:lumOff val="0"/>
                    <a:alphaOff val="0"/>
                    <a:tint val="12000"/>
                    <a:satMod val="190000"/>
                  </a:schemeClr>
                </a:duotone>
                <a:extLst>
                  <a:ext uri="{28A0092B-C50C-407E-A947-70E740481C1C}">
                    <a14:useLocalDpi xmlns:a14="http://schemas.microsoft.com/office/drawing/2010/main" val="0"/>
                  </a:ext>
                </a:extLst>
              </a:blip>
              <a:srcRect/>
              <a:stretch>
                <a:fillRect l="10000" t="10000" r="10000" b="10000"/>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6" name="Oval 15"/>
            <p:cNvSpPr/>
            <p:nvPr/>
          </p:nvSpPr>
          <p:spPr>
            <a:xfrm>
              <a:off x="7399037" y="5319583"/>
              <a:ext cx="623155" cy="623155"/>
            </a:xfrm>
            <a:prstGeom prst="ellipse">
              <a:avLst/>
            </a:prstGeom>
            <a:blipFill rotWithShape="1">
              <a:blip r:embed="rId7">
                <a:duotone>
                  <a:schemeClr val="accent1">
                    <a:hueOff val="0"/>
                    <a:satOff val="0"/>
                    <a:lumOff val="0"/>
                    <a:alphaOff val="0"/>
                    <a:shade val="20000"/>
                    <a:satMod val="200000"/>
                  </a:schemeClr>
                  <a:schemeClr val="accent1">
                    <a:hueOff val="0"/>
                    <a:satOff val="0"/>
                    <a:lumOff val="0"/>
                    <a:alphaOff val="0"/>
                    <a:tint val="12000"/>
                    <a:satMod val="190000"/>
                  </a:schemeClr>
                </a:duotone>
              </a:blip>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7" name="Oval 16"/>
            <p:cNvSpPr/>
            <p:nvPr/>
          </p:nvSpPr>
          <p:spPr>
            <a:xfrm>
              <a:off x="8059262" y="5258660"/>
              <a:ext cx="623155" cy="623155"/>
            </a:xfrm>
            <a:prstGeom prst="ellipse">
              <a:avLst/>
            </a:prstGeom>
            <a:blipFill dpi="0" rotWithShape="1">
              <a:blip r:embed="rId8" cstate="print">
                <a:duotone>
                  <a:schemeClr val="accent1">
                    <a:hueOff val="0"/>
                    <a:satOff val="0"/>
                    <a:lumOff val="0"/>
                    <a:alphaOff val="0"/>
                    <a:shade val="20000"/>
                    <a:satMod val="200000"/>
                  </a:schemeClr>
                  <a:schemeClr val="accent1">
                    <a:hueOff val="0"/>
                    <a:satOff val="0"/>
                    <a:lumOff val="0"/>
                    <a:alphaOff val="0"/>
                    <a:tint val="12000"/>
                    <a:satMod val="190000"/>
                  </a:schemeClr>
                </a:duotone>
                <a:extLst>
                  <a:ext uri="{28A0092B-C50C-407E-A947-70E740481C1C}">
                    <a14:useLocalDpi xmlns:a14="http://schemas.microsoft.com/office/drawing/2010/main" val="0"/>
                  </a:ext>
                </a:extLst>
              </a:blip>
              <a:srcRect/>
              <a:stretch>
                <a:fillRect l="10000" t="10000" r="10000" b="10000"/>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8" name="Oval 17"/>
            <p:cNvSpPr/>
            <p:nvPr/>
          </p:nvSpPr>
          <p:spPr>
            <a:xfrm>
              <a:off x="8034550" y="4696428"/>
              <a:ext cx="623155" cy="623155"/>
            </a:xfrm>
            <a:prstGeom prst="ellipse">
              <a:avLst/>
            </a:prstGeom>
            <a:blipFill>
              <a:blip r:embed="rId9" cstate="print">
                <a:duotone>
                  <a:schemeClr val="accent1">
                    <a:hueOff val="0"/>
                    <a:satOff val="0"/>
                    <a:lumOff val="0"/>
                    <a:alphaOff val="0"/>
                    <a:shade val="20000"/>
                    <a:satMod val="200000"/>
                  </a:schemeClr>
                  <a:schemeClr val="accent1">
                    <a:hueOff val="0"/>
                    <a:satOff val="0"/>
                    <a:lumOff val="0"/>
                    <a:alphaOff val="0"/>
                    <a:tint val="12000"/>
                    <a:satMod val="190000"/>
                  </a:schemeClr>
                </a:duotone>
                <a:extLst>
                  <a:ext uri="{28A0092B-C50C-407E-A947-70E740481C1C}">
                    <a14:useLocalDpi xmlns:a14="http://schemas.microsoft.com/office/drawing/2010/main" val="0"/>
                  </a:ext>
                </a:extLst>
              </a:blip>
              <a:srcRect/>
              <a:stretch>
                <a:fillRect l="-55000" r="-55000"/>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grpSp>
    </p:spTree>
    <p:extLst>
      <p:ext uri="{BB962C8B-B14F-4D97-AF65-F5344CB8AC3E}">
        <p14:creationId xmlns:p14="http://schemas.microsoft.com/office/powerpoint/2010/main" val="33237033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nodeType="clickEffect">
                                  <p:stCondLst>
                                    <p:cond delay="0"/>
                                  </p:stCondLst>
                                  <p:childTnLst>
                                    <p:animClr clrSpc="hsl" dir="cw">
                                      <p:cBhvr override="childStyle">
                                        <p:cTn id="6" dur="500" fill="hold"/>
                                        <p:tgtEl>
                                          <p:spTgt spid="14">
                                            <p:txEl>
                                              <p:pRg st="1" end="1"/>
                                            </p:txEl>
                                          </p:spTgt>
                                        </p:tgtEl>
                                        <p:attrNameLst>
                                          <p:attrName>style.color</p:attrName>
                                        </p:attrNameLst>
                                      </p:cBhvr>
                                      <p:by>
                                        <p:hsl h="0" s="12549" l="25098"/>
                                      </p:by>
                                    </p:animClr>
                                    <p:animClr clrSpc="hsl" dir="cw">
                                      <p:cBhvr>
                                        <p:cTn id="7" dur="500" fill="hold"/>
                                        <p:tgtEl>
                                          <p:spTgt spid="14">
                                            <p:txEl>
                                              <p:pRg st="1" end="1"/>
                                            </p:txEl>
                                          </p:spTgt>
                                        </p:tgtEl>
                                        <p:attrNameLst>
                                          <p:attrName>fillcolor</p:attrName>
                                        </p:attrNameLst>
                                      </p:cBhvr>
                                      <p:by>
                                        <p:hsl h="0" s="12549" l="25098"/>
                                      </p:by>
                                    </p:animClr>
                                    <p:animClr clrSpc="hsl" dir="cw">
                                      <p:cBhvr>
                                        <p:cTn id="8" dur="500" fill="hold"/>
                                        <p:tgtEl>
                                          <p:spTgt spid="14">
                                            <p:txEl>
                                              <p:pRg st="1" end="1"/>
                                            </p:txEl>
                                          </p:spTgt>
                                        </p:tgtEl>
                                        <p:attrNameLst>
                                          <p:attrName>stroke.color</p:attrName>
                                        </p:attrNameLst>
                                      </p:cBhvr>
                                      <p:by>
                                        <p:hsl h="0" s="12549" l="25098"/>
                                      </p:by>
                                    </p:animClr>
                                    <p:set>
                                      <p:cBhvr>
                                        <p:cTn id="9" dur="500" fill="hold"/>
                                        <p:tgtEl>
                                          <p:spTgt spid="14">
                                            <p:txEl>
                                              <p:pRg st="1" end="1"/>
                                            </p:txEl>
                                          </p:spTgt>
                                        </p:tgtEl>
                                        <p:attrNameLst>
                                          <p:attrName>fill.type</p:attrName>
                                        </p:attrNameLst>
                                      </p:cBhvr>
                                      <p:to>
                                        <p:strVal val="solid"/>
                                      </p:to>
                                    </p:set>
                                  </p:childTnLst>
                                </p:cTn>
                              </p:par>
                              <p:par>
                                <p:cTn id="10" presetID="30" presetClass="emph" presetSubtype="0" fill="hold" nodeType="withEffect">
                                  <p:stCondLst>
                                    <p:cond delay="0"/>
                                  </p:stCondLst>
                                  <p:childTnLst>
                                    <p:animClr clrSpc="hsl" dir="cw">
                                      <p:cBhvr override="childStyle">
                                        <p:cTn id="11" dur="500" fill="hold"/>
                                        <p:tgtEl>
                                          <p:spTgt spid="14">
                                            <p:txEl>
                                              <p:pRg st="2" end="2"/>
                                            </p:txEl>
                                          </p:spTgt>
                                        </p:tgtEl>
                                        <p:attrNameLst>
                                          <p:attrName>style.color</p:attrName>
                                        </p:attrNameLst>
                                      </p:cBhvr>
                                      <p:by>
                                        <p:hsl h="0" s="12549" l="25098"/>
                                      </p:by>
                                    </p:animClr>
                                    <p:animClr clrSpc="hsl" dir="cw">
                                      <p:cBhvr>
                                        <p:cTn id="12" dur="500" fill="hold"/>
                                        <p:tgtEl>
                                          <p:spTgt spid="14">
                                            <p:txEl>
                                              <p:pRg st="2" end="2"/>
                                            </p:txEl>
                                          </p:spTgt>
                                        </p:tgtEl>
                                        <p:attrNameLst>
                                          <p:attrName>fillcolor</p:attrName>
                                        </p:attrNameLst>
                                      </p:cBhvr>
                                      <p:by>
                                        <p:hsl h="0" s="12549" l="25098"/>
                                      </p:by>
                                    </p:animClr>
                                    <p:animClr clrSpc="hsl" dir="cw">
                                      <p:cBhvr>
                                        <p:cTn id="13" dur="500" fill="hold"/>
                                        <p:tgtEl>
                                          <p:spTgt spid="14">
                                            <p:txEl>
                                              <p:pRg st="2" end="2"/>
                                            </p:txEl>
                                          </p:spTgt>
                                        </p:tgtEl>
                                        <p:attrNameLst>
                                          <p:attrName>stroke.color</p:attrName>
                                        </p:attrNameLst>
                                      </p:cBhvr>
                                      <p:by>
                                        <p:hsl h="0" s="12549" l="25098"/>
                                      </p:by>
                                    </p:animClr>
                                    <p:set>
                                      <p:cBhvr>
                                        <p:cTn id="14" dur="500" fill="hold"/>
                                        <p:tgtEl>
                                          <p:spTgt spid="14">
                                            <p:txEl>
                                              <p:pRg st="2" end="2"/>
                                            </p:txEl>
                                          </p:spTgt>
                                        </p:tgtEl>
                                        <p:attrNameLst>
                                          <p:attrName>fill.type</p:attrName>
                                        </p:attrNameLst>
                                      </p:cBhvr>
                                      <p:to>
                                        <p:strVal val="solid"/>
                                      </p:to>
                                    </p:set>
                                  </p:childTnLst>
                                </p:cTn>
                              </p:par>
                              <p:par>
                                <p:cTn id="15" presetID="30" presetClass="emph" presetSubtype="0" fill="hold" nodeType="withEffect">
                                  <p:stCondLst>
                                    <p:cond delay="0"/>
                                  </p:stCondLst>
                                  <p:childTnLst>
                                    <p:animClr clrSpc="hsl" dir="cw">
                                      <p:cBhvr override="childStyle">
                                        <p:cTn id="16" dur="500" fill="hold"/>
                                        <p:tgtEl>
                                          <p:spTgt spid="14">
                                            <p:txEl>
                                              <p:pRg st="3" end="3"/>
                                            </p:txEl>
                                          </p:spTgt>
                                        </p:tgtEl>
                                        <p:attrNameLst>
                                          <p:attrName>style.color</p:attrName>
                                        </p:attrNameLst>
                                      </p:cBhvr>
                                      <p:by>
                                        <p:hsl h="0" s="12549" l="25098"/>
                                      </p:by>
                                    </p:animClr>
                                    <p:animClr clrSpc="hsl" dir="cw">
                                      <p:cBhvr>
                                        <p:cTn id="17" dur="500" fill="hold"/>
                                        <p:tgtEl>
                                          <p:spTgt spid="14">
                                            <p:txEl>
                                              <p:pRg st="3" end="3"/>
                                            </p:txEl>
                                          </p:spTgt>
                                        </p:tgtEl>
                                        <p:attrNameLst>
                                          <p:attrName>fillcolor</p:attrName>
                                        </p:attrNameLst>
                                      </p:cBhvr>
                                      <p:by>
                                        <p:hsl h="0" s="12549" l="25098"/>
                                      </p:by>
                                    </p:animClr>
                                    <p:animClr clrSpc="hsl" dir="cw">
                                      <p:cBhvr>
                                        <p:cTn id="18" dur="500" fill="hold"/>
                                        <p:tgtEl>
                                          <p:spTgt spid="14">
                                            <p:txEl>
                                              <p:pRg st="3" end="3"/>
                                            </p:txEl>
                                          </p:spTgt>
                                        </p:tgtEl>
                                        <p:attrNameLst>
                                          <p:attrName>stroke.color</p:attrName>
                                        </p:attrNameLst>
                                      </p:cBhvr>
                                      <p:by>
                                        <p:hsl h="0" s="12549" l="25098"/>
                                      </p:by>
                                    </p:animClr>
                                    <p:set>
                                      <p:cBhvr>
                                        <p:cTn id="19" dur="500" fill="hold"/>
                                        <p:tgtEl>
                                          <p:spTgt spid="14">
                                            <p:txEl>
                                              <p:pRg st="3" end="3"/>
                                            </p:txEl>
                                          </p:spTgt>
                                        </p:tgtEl>
                                        <p:attrNameLst>
                                          <p:attrName>fill.type</p:attrName>
                                        </p:attrNameLst>
                                      </p:cBhvr>
                                      <p:to>
                                        <p:strVal val="solid"/>
                                      </p:to>
                                    </p:set>
                                  </p:childTnLst>
                                </p:cTn>
                              </p:par>
                              <p:par>
                                <p:cTn id="20" presetID="30" presetClass="emph" presetSubtype="0" fill="hold" nodeType="withEffect">
                                  <p:stCondLst>
                                    <p:cond delay="0"/>
                                  </p:stCondLst>
                                  <p:childTnLst>
                                    <p:animClr clrSpc="hsl" dir="cw">
                                      <p:cBhvr override="childStyle">
                                        <p:cTn id="21" dur="500" fill="hold"/>
                                        <p:tgtEl>
                                          <p:spTgt spid="14">
                                            <p:txEl>
                                              <p:pRg st="4" end="4"/>
                                            </p:txEl>
                                          </p:spTgt>
                                        </p:tgtEl>
                                        <p:attrNameLst>
                                          <p:attrName>style.color</p:attrName>
                                        </p:attrNameLst>
                                      </p:cBhvr>
                                      <p:by>
                                        <p:hsl h="0" s="12549" l="25098"/>
                                      </p:by>
                                    </p:animClr>
                                    <p:animClr clrSpc="hsl" dir="cw">
                                      <p:cBhvr>
                                        <p:cTn id="22" dur="500" fill="hold"/>
                                        <p:tgtEl>
                                          <p:spTgt spid="14">
                                            <p:txEl>
                                              <p:pRg st="4" end="4"/>
                                            </p:txEl>
                                          </p:spTgt>
                                        </p:tgtEl>
                                        <p:attrNameLst>
                                          <p:attrName>fillcolor</p:attrName>
                                        </p:attrNameLst>
                                      </p:cBhvr>
                                      <p:by>
                                        <p:hsl h="0" s="12549" l="25098"/>
                                      </p:by>
                                    </p:animClr>
                                    <p:animClr clrSpc="hsl" dir="cw">
                                      <p:cBhvr>
                                        <p:cTn id="23" dur="500" fill="hold"/>
                                        <p:tgtEl>
                                          <p:spTgt spid="14">
                                            <p:txEl>
                                              <p:pRg st="4" end="4"/>
                                            </p:txEl>
                                          </p:spTgt>
                                        </p:tgtEl>
                                        <p:attrNameLst>
                                          <p:attrName>stroke.color</p:attrName>
                                        </p:attrNameLst>
                                      </p:cBhvr>
                                      <p:by>
                                        <p:hsl h="0" s="12549" l="25098"/>
                                      </p:by>
                                    </p:animClr>
                                    <p:set>
                                      <p:cBhvr>
                                        <p:cTn id="24" dur="500" fill="hold"/>
                                        <p:tgtEl>
                                          <p:spTgt spid="14">
                                            <p:txEl>
                                              <p:pRg st="4" end="4"/>
                                            </p:txEl>
                                          </p:spTgt>
                                        </p:tgtEl>
                                        <p:attrNameLst>
                                          <p:attrName>fill.type</p:attrName>
                                        </p:attrNameLst>
                                      </p:cBhvr>
                                      <p:to>
                                        <p:strVal val="solid"/>
                                      </p:to>
                                    </p:set>
                                  </p:childTnLst>
                                </p:cTn>
                              </p:par>
                              <p:par>
                                <p:cTn id="25" presetID="30" presetClass="emph" presetSubtype="0" fill="hold" nodeType="withEffect">
                                  <p:stCondLst>
                                    <p:cond delay="0"/>
                                  </p:stCondLst>
                                  <p:childTnLst>
                                    <p:animClr clrSpc="hsl" dir="cw">
                                      <p:cBhvr override="childStyle">
                                        <p:cTn id="26" dur="500" fill="hold"/>
                                        <p:tgtEl>
                                          <p:spTgt spid="14">
                                            <p:txEl>
                                              <p:pRg st="6" end="6"/>
                                            </p:txEl>
                                          </p:spTgt>
                                        </p:tgtEl>
                                        <p:attrNameLst>
                                          <p:attrName>style.color</p:attrName>
                                        </p:attrNameLst>
                                      </p:cBhvr>
                                      <p:by>
                                        <p:hsl h="0" s="12549" l="25098"/>
                                      </p:by>
                                    </p:animClr>
                                    <p:animClr clrSpc="hsl" dir="cw">
                                      <p:cBhvr>
                                        <p:cTn id="27" dur="500" fill="hold"/>
                                        <p:tgtEl>
                                          <p:spTgt spid="14">
                                            <p:txEl>
                                              <p:pRg st="6" end="6"/>
                                            </p:txEl>
                                          </p:spTgt>
                                        </p:tgtEl>
                                        <p:attrNameLst>
                                          <p:attrName>fillcolor</p:attrName>
                                        </p:attrNameLst>
                                      </p:cBhvr>
                                      <p:by>
                                        <p:hsl h="0" s="12549" l="25098"/>
                                      </p:by>
                                    </p:animClr>
                                    <p:animClr clrSpc="hsl" dir="cw">
                                      <p:cBhvr>
                                        <p:cTn id="28" dur="500" fill="hold"/>
                                        <p:tgtEl>
                                          <p:spTgt spid="14">
                                            <p:txEl>
                                              <p:pRg st="6" end="6"/>
                                            </p:txEl>
                                          </p:spTgt>
                                        </p:tgtEl>
                                        <p:attrNameLst>
                                          <p:attrName>stroke.color</p:attrName>
                                        </p:attrNameLst>
                                      </p:cBhvr>
                                      <p:by>
                                        <p:hsl h="0" s="12549" l="25098"/>
                                      </p:by>
                                    </p:animClr>
                                    <p:set>
                                      <p:cBhvr>
                                        <p:cTn id="29" dur="500" fill="hold"/>
                                        <p:tgtEl>
                                          <p:spTgt spid="14">
                                            <p:txEl>
                                              <p:pRg st="6" end="6"/>
                                            </p:txEl>
                                          </p:spTgt>
                                        </p:tgtEl>
                                        <p:attrNameLst>
                                          <p:attrName>fill.type</p:attrName>
                                        </p:attrNameLst>
                                      </p:cBhvr>
                                      <p:to>
                                        <p:strVal val="solid"/>
                                      </p:to>
                                    </p:set>
                                  </p:childTnLst>
                                </p:cTn>
                              </p:par>
                              <p:par>
                                <p:cTn id="30" presetID="30" presetClass="emph" presetSubtype="0" fill="hold" nodeType="withEffect">
                                  <p:stCondLst>
                                    <p:cond delay="0"/>
                                  </p:stCondLst>
                                  <p:childTnLst>
                                    <p:animClr clrSpc="hsl" dir="cw">
                                      <p:cBhvr override="childStyle">
                                        <p:cTn id="31" dur="500" fill="hold"/>
                                        <p:tgtEl>
                                          <p:spTgt spid="14">
                                            <p:txEl>
                                              <p:pRg st="5" end="5"/>
                                            </p:txEl>
                                          </p:spTgt>
                                        </p:tgtEl>
                                        <p:attrNameLst>
                                          <p:attrName>style.color</p:attrName>
                                        </p:attrNameLst>
                                      </p:cBhvr>
                                      <p:by>
                                        <p:hsl h="0" s="12549" l="25098"/>
                                      </p:by>
                                    </p:animClr>
                                    <p:animClr clrSpc="hsl" dir="cw">
                                      <p:cBhvr>
                                        <p:cTn id="32" dur="500" fill="hold"/>
                                        <p:tgtEl>
                                          <p:spTgt spid="14">
                                            <p:txEl>
                                              <p:pRg st="5" end="5"/>
                                            </p:txEl>
                                          </p:spTgt>
                                        </p:tgtEl>
                                        <p:attrNameLst>
                                          <p:attrName>fillcolor</p:attrName>
                                        </p:attrNameLst>
                                      </p:cBhvr>
                                      <p:by>
                                        <p:hsl h="0" s="12549" l="25098"/>
                                      </p:by>
                                    </p:animClr>
                                    <p:animClr clrSpc="hsl" dir="cw">
                                      <p:cBhvr>
                                        <p:cTn id="33" dur="500" fill="hold"/>
                                        <p:tgtEl>
                                          <p:spTgt spid="14">
                                            <p:txEl>
                                              <p:pRg st="5" end="5"/>
                                            </p:txEl>
                                          </p:spTgt>
                                        </p:tgtEl>
                                        <p:attrNameLst>
                                          <p:attrName>stroke.color</p:attrName>
                                        </p:attrNameLst>
                                      </p:cBhvr>
                                      <p:by>
                                        <p:hsl h="0" s="12549" l="25098"/>
                                      </p:by>
                                    </p:animClr>
                                    <p:set>
                                      <p:cBhvr>
                                        <p:cTn id="34" dur="500" fill="hold"/>
                                        <p:tgtEl>
                                          <p:spTgt spid="14">
                                            <p:txEl>
                                              <p:pRg st="5" end="5"/>
                                            </p:txEl>
                                          </p:spTgt>
                                        </p:tgtEl>
                                        <p:attrNameLst>
                                          <p:attrName>fill.type</p:attrName>
                                        </p:attrNameLst>
                                      </p:cBhvr>
                                      <p:to>
                                        <p:strVal val="solid"/>
                                      </p:to>
                                    </p:set>
                                  </p:childTnLst>
                                </p:cTn>
                              </p:par>
                              <p:par>
                                <p:cTn id="35" presetID="10" presetClass="entr" presetSubtype="0" fill="hold" nodeType="withEffect">
                                  <p:stCondLst>
                                    <p:cond delay="0"/>
                                  </p:stCondLst>
                                  <p:childTnLst>
                                    <p:set>
                                      <p:cBhvr>
                                        <p:cTn id="36" dur="1" fill="hold">
                                          <p:stCondLst>
                                            <p:cond delay="0"/>
                                          </p:stCondLst>
                                        </p:cTn>
                                        <p:tgtEl>
                                          <p:spTgt spid="25602"/>
                                        </p:tgtEl>
                                        <p:attrNameLst>
                                          <p:attrName>style.visibility</p:attrName>
                                        </p:attrNameLst>
                                      </p:cBhvr>
                                      <p:to>
                                        <p:strVal val="visible"/>
                                      </p:to>
                                    </p:set>
                                    <p:animEffect transition="in" filter="fade">
                                      <p:cBhvr>
                                        <p:cTn id="37" dur="2000"/>
                                        <p:tgtEl>
                                          <p:spTgt spid="25602"/>
                                        </p:tgtEl>
                                      </p:cBhvr>
                                    </p:animEffect>
                                  </p:childTnLst>
                                </p:cTn>
                              </p:par>
                              <p:par>
                                <p:cTn id="38" presetID="1" presetClass="entr" presetSubtype="0" fill="hold" nodeType="withEffect">
                                  <p:stCondLst>
                                    <p:cond delay="0"/>
                                  </p:stCondLst>
                                  <p:childTnLst>
                                    <p:set>
                                      <p:cBhvr>
                                        <p:cTn id="39" dur="1" fill="hold">
                                          <p:stCondLst>
                                            <p:cond delay="0"/>
                                          </p:stCondLst>
                                        </p:cTn>
                                        <p:tgtEl>
                                          <p:spTgt spid="14">
                                            <p:txEl>
                                              <p:pRg st="7" end="7"/>
                                            </p:txEl>
                                          </p:spTgt>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4">
                                            <p:txEl>
                                              <p:pRg st="8" end="8"/>
                                            </p:txEl>
                                          </p:spTgt>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14">
                                            <p:txEl>
                                              <p:pRg st="9" end="9"/>
                                            </p:txEl>
                                          </p:spTgt>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14">
                                            <p:txEl>
                                              <p:pRg st="10" end="10"/>
                                            </p:txEl>
                                          </p:spTgt>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1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48342" y="1562099"/>
            <a:ext cx="8186057" cy="352152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2800" dirty="0" smtClean="0"/>
              <a:t> </a:t>
            </a:r>
            <a:r>
              <a:rPr lang="hu-HU" sz="2800" dirty="0" smtClean="0"/>
              <a:t>DEMÓ – Mentések konfigurálása</a:t>
            </a:r>
            <a:endParaRPr lang="en-GB" sz="2800" dirty="0"/>
          </a:p>
        </p:txBody>
      </p:sp>
      <p:sp>
        <p:nvSpPr>
          <p:cNvPr id="2" name="Title 1"/>
          <p:cNvSpPr>
            <a:spLocks noGrp="1"/>
          </p:cNvSpPr>
          <p:nvPr>
            <p:ph type="title" idx="4294967295"/>
          </p:nvPr>
        </p:nvSpPr>
        <p:spPr>
          <a:xfrm>
            <a:off x="152399" y="228600"/>
            <a:ext cx="8382000" cy="442913"/>
          </a:xfrm>
          <a:prstGeom prst="rect">
            <a:avLst/>
          </a:prstGeom>
        </p:spPr>
        <p:txBody>
          <a:bodyPr>
            <a:noAutofit/>
          </a:bodyPr>
          <a:lstStyle/>
          <a:p>
            <a:r>
              <a:rPr lang="en-US" dirty="0" smtClean="0"/>
              <a:t>SBS 2011 Standard</a:t>
            </a:r>
            <a:r>
              <a:rPr lang="hu-HU" dirty="0"/>
              <a:t> </a:t>
            </a:r>
            <a:r>
              <a:rPr lang="hu-HU" dirty="0" smtClean="0"/>
              <a:t>képességek</a:t>
            </a:r>
            <a:endParaRPr lang="en-GB" dirty="0" smtClean="0"/>
          </a:p>
        </p:txBody>
      </p:sp>
      <p:sp>
        <p:nvSpPr>
          <p:cNvPr id="10" name="Oval 9"/>
          <p:cNvSpPr/>
          <p:nvPr/>
        </p:nvSpPr>
        <p:spPr>
          <a:xfrm>
            <a:off x="5573486" y="3178630"/>
            <a:ext cx="2868386" cy="170945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Server" descr="C:\Users\David\Pictures\Microsoft Graphics\Virtual Servers 2.png"/>
          <p:cNvPicPr>
            <a:picLocks noChangeAspect="1" noChangeArrowheads="1"/>
          </p:cNvPicPr>
          <p:nvPr/>
        </p:nvPicPr>
        <p:blipFill>
          <a:blip r:embed="rId3" cstate="print"/>
          <a:srcRect/>
          <a:stretch>
            <a:fillRect/>
          </a:stretch>
        </p:blipFill>
        <p:spPr bwMode="auto">
          <a:xfrm>
            <a:off x="6607607" y="3287483"/>
            <a:ext cx="678010" cy="1107131"/>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6038279" y="4355063"/>
            <a:ext cx="1938800" cy="369332"/>
          </a:xfrm>
          <a:prstGeom prst="rect">
            <a:avLst/>
          </a:prstGeom>
          <a:noFill/>
        </p:spPr>
        <p:txBody>
          <a:bodyPr wrap="none" rtlCol="0">
            <a:spAutoFit/>
          </a:bodyPr>
          <a:lstStyle/>
          <a:p>
            <a:r>
              <a:rPr lang="en-GB" dirty="0" smtClean="0"/>
              <a:t>SBS 2011 Standard</a:t>
            </a:r>
            <a:endParaRPr lang="en-GB" dirty="0"/>
          </a:p>
        </p:txBody>
      </p:sp>
    </p:spTree>
    <p:extLst>
      <p:ext uri="{BB962C8B-B14F-4D97-AF65-F5344CB8AC3E}">
        <p14:creationId xmlns:p14="http://schemas.microsoft.com/office/powerpoint/2010/main" val="39272148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48342" y="1562099"/>
            <a:ext cx="8186057" cy="352152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2800" dirty="0" smtClean="0"/>
              <a:t> </a:t>
            </a:r>
            <a:r>
              <a:rPr lang="hu-HU" sz="2800" dirty="0" smtClean="0"/>
              <a:t>Migrációs lehetőségek</a:t>
            </a:r>
            <a:endParaRPr lang="en-US" sz="2800" dirty="0" smtClean="0"/>
          </a:p>
          <a:p>
            <a:pPr>
              <a:buFont typeface="Arial" pitchFamily="34" charset="0"/>
              <a:buChar char="•"/>
            </a:pPr>
            <a:r>
              <a:rPr lang="en-US" sz="2800" smtClean="0"/>
              <a:t>SharePoint </a:t>
            </a:r>
            <a:r>
              <a:rPr lang="hu-HU" sz="2800" dirty="0" smtClean="0"/>
              <a:t>Foundation </a:t>
            </a:r>
            <a:r>
              <a:rPr lang="en-US" sz="2800" dirty="0" smtClean="0"/>
              <a:t>2010</a:t>
            </a:r>
            <a:endParaRPr lang="en-US" sz="2800" dirty="0"/>
          </a:p>
          <a:p>
            <a:pPr algn="ctr"/>
            <a:endParaRPr lang="en-GB" sz="2800" dirty="0"/>
          </a:p>
        </p:txBody>
      </p:sp>
      <p:sp>
        <p:nvSpPr>
          <p:cNvPr id="2" name="Title 1"/>
          <p:cNvSpPr>
            <a:spLocks noGrp="1"/>
          </p:cNvSpPr>
          <p:nvPr>
            <p:ph type="title" idx="4294967295"/>
          </p:nvPr>
        </p:nvSpPr>
        <p:spPr>
          <a:xfrm>
            <a:off x="152399" y="228600"/>
            <a:ext cx="8382000" cy="442913"/>
          </a:xfrm>
          <a:prstGeom prst="rect">
            <a:avLst/>
          </a:prstGeom>
        </p:spPr>
        <p:txBody>
          <a:bodyPr>
            <a:noAutofit/>
          </a:bodyPr>
          <a:lstStyle/>
          <a:p>
            <a:r>
              <a:rPr lang="en-US" dirty="0" smtClean="0"/>
              <a:t>SBS 2011 Standard</a:t>
            </a:r>
            <a:r>
              <a:rPr lang="hu-HU" dirty="0"/>
              <a:t> </a:t>
            </a:r>
            <a:r>
              <a:rPr lang="hu-HU" dirty="0" smtClean="0"/>
              <a:t>képességek</a:t>
            </a:r>
            <a:endParaRPr lang="en-GB" dirty="0" smtClean="0"/>
          </a:p>
        </p:txBody>
      </p:sp>
      <p:sp>
        <p:nvSpPr>
          <p:cNvPr id="10" name="Oval 9"/>
          <p:cNvSpPr/>
          <p:nvPr/>
        </p:nvSpPr>
        <p:spPr>
          <a:xfrm>
            <a:off x="5573486" y="3178630"/>
            <a:ext cx="2868386" cy="170945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Server" descr="C:\Users\David\Pictures\Microsoft Graphics\Virtual Servers 2.png"/>
          <p:cNvPicPr>
            <a:picLocks noChangeAspect="1" noChangeArrowheads="1"/>
          </p:cNvPicPr>
          <p:nvPr/>
        </p:nvPicPr>
        <p:blipFill>
          <a:blip r:embed="rId3" cstate="print"/>
          <a:srcRect/>
          <a:stretch>
            <a:fillRect/>
          </a:stretch>
        </p:blipFill>
        <p:spPr bwMode="auto">
          <a:xfrm>
            <a:off x="6607607" y="3287483"/>
            <a:ext cx="678010" cy="1107131"/>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6038279" y="4355063"/>
            <a:ext cx="1938800" cy="369332"/>
          </a:xfrm>
          <a:prstGeom prst="rect">
            <a:avLst/>
          </a:prstGeom>
          <a:noFill/>
        </p:spPr>
        <p:txBody>
          <a:bodyPr wrap="none" rtlCol="0">
            <a:spAutoFit/>
          </a:bodyPr>
          <a:lstStyle/>
          <a:p>
            <a:r>
              <a:rPr lang="en-GB" dirty="0" smtClean="0"/>
              <a:t>SBS 2011 Standard</a:t>
            </a:r>
            <a:endParaRPr lang="en-GB" dirty="0"/>
          </a:p>
        </p:txBody>
      </p:sp>
    </p:spTree>
    <p:extLst>
      <p:ext uri="{BB962C8B-B14F-4D97-AF65-F5344CB8AC3E}">
        <p14:creationId xmlns:p14="http://schemas.microsoft.com/office/powerpoint/2010/main" val="2183923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8382000" cy="442913"/>
          </a:xfrm>
          <a:prstGeom prst="rect">
            <a:avLst/>
          </a:prstGeom>
        </p:spPr>
        <p:txBody>
          <a:bodyPr>
            <a:normAutofit fontScale="90000"/>
          </a:bodyPr>
          <a:lstStyle/>
          <a:p>
            <a:r>
              <a:rPr lang="hu-HU" dirty="0" smtClean="0"/>
              <a:t>Migrációs lehetőségek</a:t>
            </a:r>
            <a:endParaRPr lang="en-US" dirty="0" smtClean="0"/>
          </a:p>
        </p:txBody>
      </p:sp>
      <p:graphicFrame>
        <p:nvGraphicFramePr>
          <p:cNvPr id="5" name="Diagram 4"/>
          <p:cNvGraphicFramePr/>
          <p:nvPr>
            <p:extLst>
              <p:ext uri="{D42A27DB-BD31-4B8C-83A1-F6EECF244321}">
                <p14:modId xmlns:p14="http://schemas.microsoft.com/office/powerpoint/2010/main" val="611321794"/>
              </p:ext>
            </p:extLst>
          </p:nvPr>
        </p:nvGraphicFramePr>
        <p:xfrm>
          <a:off x="261257" y="1028700"/>
          <a:ext cx="8382000" cy="4958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p:cNvPicPr/>
          <p:nvPr/>
        </p:nvPicPr>
        <p:blipFill>
          <a:blip r:embed="rId8" cstate="print"/>
          <a:srcRect/>
          <a:stretch>
            <a:fillRect/>
          </a:stretch>
        </p:blipFill>
        <p:spPr bwMode="auto">
          <a:xfrm>
            <a:off x="5671457" y="2710543"/>
            <a:ext cx="2971800" cy="2209800"/>
          </a:xfrm>
          <a:prstGeom prst="rect">
            <a:avLst/>
          </a:prstGeom>
          <a:ln>
            <a:noFill/>
          </a:ln>
          <a:effectLst>
            <a:outerShdw blurRad="292100" dist="139700" dir="2700000" algn="tl" rotWithShape="0">
              <a:srgbClr val="333333">
                <a:alpha val="65000"/>
              </a:srgbClr>
            </a:outerShdw>
          </a:effectLst>
        </p:spPr>
      </p:pic>
      <p:pic>
        <p:nvPicPr>
          <p:cNvPr id="10" name="Server" descr="C:\Users\David\Pictures\Microsoft Graphics\Virtual Servers 2.png"/>
          <p:cNvPicPr>
            <a:picLocks noChangeAspect="1" noChangeArrowheads="1"/>
          </p:cNvPicPr>
          <p:nvPr/>
        </p:nvPicPr>
        <p:blipFill>
          <a:blip r:embed="rId9" cstate="print"/>
          <a:srcRect/>
          <a:stretch>
            <a:fillRect/>
          </a:stretch>
        </p:blipFill>
        <p:spPr bwMode="auto">
          <a:xfrm>
            <a:off x="8633312" y="186723"/>
            <a:ext cx="274761" cy="44866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28428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48342" y="1562099"/>
            <a:ext cx="8186057" cy="352152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2800" dirty="0" smtClean="0"/>
              <a:t> </a:t>
            </a:r>
            <a:r>
              <a:rPr lang="hu-HU" sz="2800" dirty="0" smtClean="0"/>
              <a:t>DEMÓ – SharePoint</a:t>
            </a:r>
            <a:endParaRPr lang="en-GB" sz="2800" dirty="0"/>
          </a:p>
        </p:txBody>
      </p:sp>
      <p:sp>
        <p:nvSpPr>
          <p:cNvPr id="2" name="Title 1"/>
          <p:cNvSpPr>
            <a:spLocks noGrp="1"/>
          </p:cNvSpPr>
          <p:nvPr>
            <p:ph type="title" idx="4294967295"/>
          </p:nvPr>
        </p:nvSpPr>
        <p:spPr>
          <a:xfrm>
            <a:off x="152399" y="228600"/>
            <a:ext cx="8382000" cy="442913"/>
          </a:xfrm>
          <a:prstGeom prst="rect">
            <a:avLst/>
          </a:prstGeom>
        </p:spPr>
        <p:txBody>
          <a:bodyPr>
            <a:noAutofit/>
          </a:bodyPr>
          <a:lstStyle/>
          <a:p>
            <a:r>
              <a:rPr lang="en-US" dirty="0" smtClean="0"/>
              <a:t>SBS 2011 Standard</a:t>
            </a:r>
            <a:r>
              <a:rPr lang="hu-HU" dirty="0"/>
              <a:t> </a:t>
            </a:r>
            <a:r>
              <a:rPr lang="hu-HU" dirty="0" smtClean="0"/>
              <a:t>képességek</a:t>
            </a:r>
            <a:endParaRPr lang="en-GB" dirty="0" smtClean="0"/>
          </a:p>
        </p:txBody>
      </p:sp>
      <p:sp>
        <p:nvSpPr>
          <p:cNvPr id="10" name="Oval 9"/>
          <p:cNvSpPr/>
          <p:nvPr/>
        </p:nvSpPr>
        <p:spPr>
          <a:xfrm>
            <a:off x="5573486" y="3178630"/>
            <a:ext cx="2868386" cy="170945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Server" descr="C:\Users\David\Pictures\Microsoft Graphics\Virtual Servers 2.png"/>
          <p:cNvPicPr>
            <a:picLocks noChangeAspect="1" noChangeArrowheads="1"/>
          </p:cNvPicPr>
          <p:nvPr/>
        </p:nvPicPr>
        <p:blipFill>
          <a:blip r:embed="rId3" cstate="print"/>
          <a:srcRect/>
          <a:stretch>
            <a:fillRect/>
          </a:stretch>
        </p:blipFill>
        <p:spPr bwMode="auto">
          <a:xfrm>
            <a:off x="6607607" y="3287483"/>
            <a:ext cx="678010" cy="1107131"/>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6038279" y="4355063"/>
            <a:ext cx="1938800" cy="369332"/>
          </a:xfrm>
          <a:prstGeom prst="rect">
            <a:avLst/>
          </a:prstGeom>
          <a:noFill/>
        </p:spPr>
        <p:txBody>
          <a:bodyPr wrap="none" rtlCol="0">
            <a:spAutoFit/>
          </a:bodyPr>
          <a:lstStyle/>
          <a:p>
            <a:r>
              <a:rPr lang="en-GB" dirty="0" smtClean="0"/>
              <a:t>SBS 2011 Standard</a:t>
            </a:r>
            <a:endParaRPr lang="en-GB" dirty="0"/>
          </a:p>
        </p:txBody>
      </p:sp>
    </p:spTree>
    <p:extLst>
      <p:ext uri="{BB962C8B-B14F-4D97-AF65-F5344CB8AC3E}">
        <p14:creationId xmlns:p14="http://schemas.microsoft.com/office/powerpoint/2010/main" val="32488531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0" y="2717074"/>
            <a:ext cx="8961120" cy="1410790"/>
          </a:xfrm>
          <a:prstGeom prst="snip1Rect">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chemeClr val="bg1"/>
                  </a:gs>
                  <a:gs pos="100000">
                    <a:schemeClr val="bg1"/>
                  </a:gs>
                </a:gsLst>
                <a:lin ang="13500000" scaled="1"/>
              </a:gradFill>
              <a:latin typeface="Segoe Semibold" pitchFamily="34" charset="0"/>
            </a:endParaRPr>
          </a:p>
        </p:txBody>
      </p:sp>
      <p:sp>
        <p:nvSpPr>
          <p:cNvPr id="8" name="Freeform 6"/>
          <p:cNvSpPr>
            <a:spLocks noEditPoints="1"/>
          </p:cNvSpPr>
          <p:nvPr/>
        </p:nvSpPr>
        <p:spPr bwMode="auto">
          <a:xfrm>
            <a:off x="1847261" y="2968088"/>
            <a:ext cx="5449479" cy="921824"/>
          </a:xfrm>
          <a:custGeom>
            <a:avLst/>
            <a:gdLst/>
            <a:ahLst/>
            <a:cxnLst>
              <a:cxn ang="0">
                <a:pos x="352" y="0"/>
              </a:cxn>
              <a:cxn ang="0">
                <a:pos x="411" y="40"/>
              </a:cxn>
              <a:cxn ang="0">
                <a:pos x="1578" y="119"/>
              </a:cxn>
              <a:cxn ang="0">
                <a:pos x="1578" y="119"/>
              </a:cxn>
              <a:cxn ang="0">
                <a:pos x="235" y="0"/>
              </a:cxn>
              <a:cxn ang="0">
                <a:pos x="161" y="0"/>
              </a:cxn>
              <a:cxn ang="0">
                <a:pos x="0" y="259"/>
              </a:cxn>
              <a:cxn ang="0">
                <a:pos x="111" y="119"/>
              </a:cxn>
              <a:cxn ang="0">
                <a:pos x="168" y="259"/>
              </a:cxn>
              <a:cxn ang="0">
                <a:pos x="207" y="259"/>
              </a:cxn>
              <a:cxn ang="0">
                <a:pos x="337" y="0"/>
              </a:cxn>
              <a:cxn ang="0">
                <a:pos x="1510" y="69"/>
              </a:cxn>
              <a:cxn ang="0">
                <a:pos x="1453" y="23"/>
              </a:cxn>
              <a:cxn ang="0">
                <a:pos x="1415" y="69"/>
              </a:cxn>
              <a:cxn ang="0">
                <a:pos x="1440" y="41"/>
              </a:cxn>
              <a:cxn ang="0">
                <a:pos x="1375" y="14"/>
              </a:cxn>
              <a:cxn ang="0">
                <a:pos x="1320" y="68"/>
              </a:cxn>
              <a:cxn ang="0">
                <a:pos x="1340" y="111"/>
              </a:cxn>
              <a:cxn ang="0">
                <a:pos x="1374" y="259"/>
              </a:cxn>
              <a:cxn ang="0">
                <a:pos x="1433" y="111"/>
              </a:cxn>
              <a:cxn ang="0">
                <a:pos x="1417" y="246"/>
              </a:cxn>
              <a:cxn ang="0">
                <a:pos x="1496" y="259"/>
              </a:cxn>
              <a:cxn ang="0">
                <a:pos x="1480" y="208"/>
              </a:cxn>
              <a:cxn ang="0">
                <a:pos x="1499" y="113"/>
              </a:cxn>
              <a:cxn ang="0">
                <a:pos x="1534" y="69"/>
              </a:cxn>
              <a:cxn ang="0">
                <a:pos x="1187" y="262"/>
              </a:cxn>
              <a:cxn ang="0">
                <a:pos x="739" y="63"/>
              </a:cxn>
              <a:cxn ang="0">
                <a:pos x="684" y="67"/>
              </a:cxn>
              <a:cxn ang="0">
                <a:pos x="572" y="259"/>
              </a:cxn>
              <a:cxn ang="0">
                <a:pos x="659" y="183"/>
              </a:cxn>
              <a:cxn ang="0">
                <a:pos x="739" y="63"/>
              </a:cxn>
              <a:cxn ang="0">
                <a:pos x="336" y="66"/>
              </a:cxn>
              <a:cxn ang="0">
                <a:pos x="364" y="259"/>
              </a:cxn>
              <a:cxn ang="0">
                <a:pos x="1103" y="123"/>
              </a:cxn>
              <a:cxn ang="0">
                <a:pos x="924" y="114"/>
              </a:cxn>
              <a:cxn ang="0">
                <a:pos x="998" y="221"/>
              </a:cxn>
              <a:cxn ang="0">
                <a:pos x="852" y="191"/>
              </a:cxn>
              <a:cxn ang="0">
                <a:pos x="837" y="60"/>
              </a:cxn>
              <a:cxn ang="0">
                <a:pos x="898" y="201"/>
              </a:cxn>
              <a:cxn ang="0">
                <a:pos x="1097" y="188"/>
              </a:cxn>
              <a:cxn ang="0">
                <a:pos x="1013" y="98"/>
              </a:cxn>
              <a:cxn ang="0">
                <a:pos x="1103" y="123"/>
              </a:cxn>
              <a:cxn ang="0">
                <a:pos x="523" y="61"/>
              </a:cxn>
              <a:cxn ang="0">
                <a:pos x="580" y="188"/>
              </a:cxn>
              <a:cxn ang="0">
                <a:pos x="484" y="215"/>
              </a:cxn>
              <a:cxn ang="0">
                <a:pos x="529" y="139"/>
              </a:cxn>
              <a:cxn ang="0">
                <a:pos x="1578" y="114"/>
              </a:cxn>
              <a:cxn ang="0">
                <a:pos x="1578" y="114"/>
              </a:cxn>
              <a:cxn ang="0">
                <a:pos x="1194" y="214"/>
              </a:cxn>
              <a:cxn ang="0">
                <a:pos x="833" y="105"/>
              </a:cxn>
              <a:cxn ang="0">
                <a:pos x="833" y="105"/>
              </a:cxn>
              <a:cxn ang="0">
                <a:pos x="1585" y="79"/>
              </a:cxn>
              <a:cxn ang="0">
                <a:pos x="1567" y="107"/>
              </a:cxn>
              <a:cxn ang="0">
                <a:pos x="1574" y="95"/>
              </a:cxn>
              <a:cxn ang="0">
                <a:pos x="1582" y="106"/>
              </a:cxn>
              <a:cxn ang="0">
                <a:pos x="1583" y="95"/>
              </a:cxn>
              <a:cxn ang="0">
                <a:pos x="1586" y="87"/>
              </a:cxn>
              <a:cxn ang="0">
                <a:pos x="1575" y="92"/>
              </a:cxn>
              <a:cxn ang="0">
                <a:pos x="1582" y="82"/>
              </a:cxn>
            </a:cxnLst>
            <a:rect l="0" t="0" r="r" b="b"/>
            <a:pathLst>
              <a:path w="1614" h="273">
                <a:moveTo>
                  <a:pt x="419" y="0"/>
                </a:moveTo>
                <a:cubicBezTo>
                  <a:pt x="352" y="0"/>
                  <a:pt x="352" y="0"/>
                  <a:pt x="352" y="0"/>
                </a:cubicBezTo>
                <a:cubicBezTo>
                  <a:pt x="343" y="40"/>
                  <a:pt x="343" y="40"/>
                  <a:pt x="343" y="40"/>
                </a:cubicBezTo>
                <a:cubicBezTo>
                  <a:pt x="411" y="40"/>
                  <a:pt x="411" y="40"/>
                  <a:pt x="411" y="40"/>
                </a:cubicBezTo>
                <a:cubicBezTo>
                  <a:pt x="419" y="0"/>
                  <a:pt x="419" y="0"/>
                  <a:pt x="419" y="0"/>
                </a:cubicBezTo>
                <a:close/>
                <a:moveTo>
                  <a:pt x="1578" y="119"/>
                </a:moveTo>
                <a:cubicBezTo>
                  <a:pt x="1614" y="119"/>
                  <a:pt x="1614" y="66"/>
                  <a:pt x="1578" y="66"/>
                </a:cubicBezTo>
                <a:cubicBezTo>
                  <a:pt x="1543" y="66"/>
                  <a:pt x="1543" y="119"/>
                  <a:pt x="1578" y="119"/>
                </a:cubicBezTo>
                <a:close/>
                <a:moveTo>
                  <a:pt x="337" y="0"/>
                </a:moveTo>
                <a:cubicBezTo>
                  <a:pt x="235" y="0"/>
                  <a:pt x="235" y="0"/>
                  <a:pt x="235" y="0"/>
                </a:cubicBezTo>
                <a:cubicBezTo>
                  <a:pt x="166" y="143"/>
                  <a:pt x="166" y="143"/>
                  <a:pt x="166" y="143"/>
                </a:cubicBezTo>
                <a:cubicBezTo>
                  <a:pt x="161" y="0"/>
                  <a:pt x="161" y="0"/>
                  <a:pt x="161" y="0"/>
                </a:cubicBezTo>
                <a:cubicBezTo>
                  <a:pt x="57" y="0"/>
                  <a:pt x="57" y="0"/>
                  <a:pt x="57" y="0"/>
                </a:cubicBezTo>
                <a:cubicBezTo>
                  <a:pt x="0" y="259"/>
                  <a:pt x="0" y="259"/>
                  <a:pt x="0" y="259"/>
                </a:cubicBezTo>
                <a:cubicBezTo>
                  <a:pt x="76" y="259"/>
                  <a:pt x="76" y="259"/>
                  <a:pt x="76" y="259"/>
                </a:cubicBezTo>
                <a:cubicBezTo>
                  <a:pt x="111" y="119"/>
                  <a:pt x="111" y="119"/>
                  <a:pt x="111" y="119"/>
                </a:cubicBezTo>
                <a:cubicBezTo>
                  <a:pt x="114" y="259"/>
                  <a:pt x="114" y="259"/>
                  <a:pt x="114" y="259"/>
                </a:cubicBezTo>
                <a:cubicBezTo>
                  <a:pt x="168" y="259"/>
                  <a:pt x="168" y="259"/>
                  <a:pt x="168" y="259"/>
                </a:cubicBezTo>
                <a:cubicBezTo>
                  <a:pt x="237" y="119"/>
                  <a:pt x="237" y="119"/>
                  <a:pt x="237" y="119"/>
                </a:cubicBezTo>
                <a:cubicBezTo>
                  <a:pt x="207" y="259"/>
                  <a:pt x="207" y="259"/>
                  <a:pt x="207" y="259"/>
                </a:cubicBezTo>
                <a:cubicBezTo>
                  <a:pt x="280" y="259"/>
                  <a:pt x="280" y="259"/>
                  <a:pt x="280" y="259"/>
                </a:cubicBezTo>
                <a:cubicBezTo>
                  <a:pt x="337" y="0"/>
                  <a:pt x="337" y="0"/>
                  <a:pt x="337" y="0"/>
                </a:cubicBezTo>
                <a:close/>
                <a:moveTo>
                  <a:pt x="1534" y="69"/>
                </a:moveTo>
                <a:cubicBezTo>
                  <a:pt x="1510" y="69"/>
                  <a:pt x="1510" y="69"/>
                  <a:pt x="1510" y="69"/>
                </a:cubicBezTo>
                <a:cubicBezTo>
                  <a:pt x="1520" y="23"/>
                  <a:pt x="1520" y="23"/>
                  <a:pt x="1520" y="23"/>
                </a:cubicBezTo>
                <a:cubicBezTo>
                  <a:pt x="1453" y="23"/>
                  <a:pt x="1453" y="23"/>
                  <a:pt x="1453" y="23"/>
                </a:cubicBezTo>
                <a:cubicBezTo>
                  <a:pt x="1442" y="69"/>
                  <a:pt x="1442" y="69"/>
                  <a:pt x="1442" y="69"/>
                </a:cubicBezTo>
                <a:cubicBezTo>
                  <a:pt x="1415" y="69"/>
                  <a:pt x="1415" y="69"/>
                  <a:pt x="1415" y="69"/>
                </a:cubicBezTo>
                <a:cubicBezTo>
                  <a:pt x="1415" y="69"/>
                  <a:pt x="1418" y="50"/>
                  <a:pt x="1422" y="46"/>
                </a:cubicBezTo>
                <a:cubicBezTo>
                  <a:pt x="1427" y="41"/>
                  <a:pt x="1440" y="41"/>
                  <a:pt x="1440" y="41"/>
                </a:cubicBezTo>
                <a:cubicBezTo>
                  <a:pt x="1448" y="5"/>
                  <a:pt x="1448" y="5"/>
                  <a:pt x="1448" y="5"/>
                </a:cubicBezTo>
                <a:cubicBezTo>
                  <a:pt x="1448" y="5"/>
                  <a:pt x="1392" y="0"/>
                  <a:pt x="1375" y="14"/>
                </a:cubicBezTo>
                <a:cubicBezTo>
                  <a:pt x="1352" y="32"/>
                  <a:pt x="1348" y="67"/>
                  <a:pt x="1348" y="68"/>
                </a:cubicBezTo>
                <a:cubicBezTo>
                  <a:pt x="1320" y="68"/>
                  <a:pt x="1320" y="68"/>
                  <a:pt x="1320" y="68"/>
                </a:cubicBezTo>
                <a:cubicBezTo>
                  <a:pt x="1309" y="111"/>
                  <a:pt x="1309" y="111"/>
                  <a:pt x="1309" y="111"/>
                </a:cubicBezTo>
                <a:cubicBezTo>
                  <a:pt x="1340" y="111"/>
                  <a:pt x="1340" y="111"/>
                  <a:pt x="1340" y="111"/>
                </a:cubicBezTo>
                <a:cubicBezTo>
                  <a:pt x="1304" y="259"/>
                  <a:pt x="1304" y="259"/>
                  <a:pt x="1304" y="259"/>
                </a:cubicBezTo>
                <a:cubicBezTo>
                  <a:pt x="1374" y="259"/>
                  <a:pt x="1374" y="259"/>
                  <a:pt x="1374" y="259"/>
                </a:cubicBezTo>
                <a:cubicBezTo>
                  <a:pt x="1407" y="111"/>
                  <a:pt x="1407" y="111"/>
                  <a:pt x="1407" y="111"/>
                </a:cubicBezTo>
                <a:cubicBezTo>
                  <a:pt x="1433" y="111"/>
                  <a:pt x="1433" y="111"/>
                  <a:pt x="1433" y="111"/>
                </a:cubicBezTo>
                <a:cubicBezTo>
                  <a:pt x="1410" y="216"/>
                  <a:pt x="1410" y="216"/>
                  <a:pt x="1410" y="216"/>
                </a:cubicBezTo>
                <a:cubicBezTo>
                  <a:pt x="1408" y="227"/>
                  <a:pt x="1410" y="237"/>
                  <a:pt x="1417" y="246"/>
                </a:cubicBezTo>
                <a:cubicBezTo>
                  <a:pt x="1428" y="260"/>
                  <a:pt x="1441" y="259"/>
                  <a:pt x="1446" y="259"/>
                </a:cubicBezTo>
                <a:cubicBezTo>
                  <a:pt x="1496" y="259"/>
                  <a:pt x="1496" y="259"/>
                  <a:pt x="1496" y="259"/>
                </a:cubicBezTo>
                <a:cubicBezTo>
                  <a:pt x="1508" y="210"/>
                  <a:pt x="1508" y="210"/>
                  <a:pt x="1508" y="210"/>
                </a:cubicBezTo>
                <a:cubicBezTo>
                  <a:pt x="1508" y="210"/>
                  <a:pt x="1484" y="213"/>
                  <a:pt x="1480" y="208"/>
                </a:cubicBezTo>
                <a:cubicBezTo>
                  <a:pt x="1477" y="204"/>
                  <a:pt x="1479" y="198"/>
                  <a:pt x="1480" y="194"/>
                </a:cubicBezTo>
                <a:cubicBezTo>
                  <a:pt x="1499" y="113"/>
                  <a:pt x="1499" y="113"/>
                  <a:pt x="1499" y="113"/>
                </a:cubicBezTo>
                <a:cubicBezTo>
                  <a:pt x="1523" y="113"/>
                  <a:pt x="1523" y="113"/>
                  <a:pt x="1523" y="113"/>
                </a:cubicBezTo>
                <a:cubicBezTo>
                  <a:pt x="1534" y="69"/>
                  <a:pt x="1534" y="69"/>
                  <a:pt x="1534" y="69"/>
                </a:cubicBezTo>
                <a:close/>
                <a:moveTo>
                  <a:pt x="1233" y="60"/>
                </a:moveTo>
                <a:cubicBezTo>
                  <a:pt x="1096" y="51"/>
                  <a:pt x="1051" y="256"/>
                  <a:pt x="1187" y="262"/>
                </a:cubicBezTo>
                <a:cubicBezTo>
                  <a:pt x="1331" y="269"/>
                  <a:pt x="1370" y="68"/>
                  <a:pt x="1233" y="60"/>
                </a:cubicBezTo>
                <a:close/>
                <a:moveTo>
                  <a:pt x="739" y="63"/>
                </a:moveTo>
                <a:cubicBezTo>
                  <a:pt x="706" y="64"/>
                  <a:pt x="687" y="78"/>
                  <a:pt x="678" y="89"/>
                </a:cubicBezTo>
                <a:cubicBezTo>
                  <a:pt x="684" y="67"/>
                  <a:pt x="684" y="67"/>
                  <a:pt x="684" y="67"/>
                </a:cubicBezTo>
                <a:cubicBezTo>
                  <a:pt x="617" y="69"/>
                  <a:pt x="617" y="69"/>
                  <a:pt x="617" y="69"/>
                </a:cubicBezTo>
                <a:cubicBezTo>
                  <a:pt x="572" y="259"/>
                  <a:pt x="572" y="259"/>
                  <a:pt x="572" y="259"/>
                </a:cubicBezTo>
                <a:cubicBezTo>
                  <a:pt x="644" y="259"/>
                  <a:pt x="644" y="259"/>
                  <a:pt x="644" y="259"/>
                </a:cubicBezTo>
                <a:cubicBezTo>
                  <a:pt x="659" y="183"/>
                  <a:pt x="659" y="183"/>
                  <a:pt x="659" y="183"/>
                </a:cubicBezTo>
                <a:cubicBezTo>
                  <a:pt x="665" y="155"/>
                  <a:pt x="675" y="130"/>
                  <a:pt x="725" y="127"/>
                </a:cubicBezTo>
                <a:cubicBezTo>
                  <a:pt x="739" y="63"/>
                  <a:pt x="739" y="63"/>
                  <a:pt x="739" y="63"/>
                </a:cubicBezTo>
                <a:close/>
                <a:moveTo>
                  <a:pt x="405" y="66"/>
                </a:moveTo>
                <a:cubicBezTo>
                  <a:pt x="336" y="66"/>
                  <a:pt x="336" y="66"/>
                  <a:pt x="336" y="66"/>
                </a:cubicBezTo>
                <a:cubicBezTo>
                  <a:pt x="293" y="259"/>
                  <a:pt x="293" y="259"/>
                  <a:pt x="293" y="259"/>
                </a:cubicBezTo>
                <a:cubicBezTo>
                  <a:pt x="364" y="259"/>
                  <a:pt x="364" y="259"/>
                  <a:pt x="364" y="259"/>
                </a:cubicBezTo>
                <a:cubicBezTo>
                  <a:pt x="405" y="66"/>
                  <a:pt x="405" y="66"/>
                  <a:pt x="405" y="66"/>
                </a:cubicBezTo>
                <a:close/>
                <a:moveTo>
                  <a:pt x="1103" y="123"/>
                </a:moveTo>
                <a:cubicBezTo>
                  <a:pt x="1101" y="119"/>
                  <a:pt x="1121" y="60"/>
                  <a:pt x="1022" y="60"/>
                </a:cubicBezTo>
                <a:cubicBezTo>
                  <a:pt x="976" y="60"/>
                  <a:pt x="930" y="75"/>
                  <a:pt x="924" y="114"/>
                </a:cubicBezTo>
                <a:cubicBezTo>
                  <a:pt x="916" y="168"/>
                  <a:pt x="980" y="178"/>
                  <a:pt x="998" y="182"/>
                </a:cubicBezTo>
                <a:cubicBezTo>
                  <a:pt x="1035" y="190"/>
                  <a:pt x="1029" y="220"/>
                  <a:pt x="998" y="221"/>
                </a:cubicBezTo>
                <a:cubicBezTo>
                  <a:pt x="959" y="222"/>
                  <a:pt x="970" y="191"/>
                  <a:pt x="970" y="191"/>
                </a:cubicBezTo>
                <a:cubicBezTo>
                  <a:pt x="852" y="191"/>
                  <a:pt x="852" y="191"/>
                  <a:pt x="852" y="191"/>
                </a:cubicBezTo>
                <a:cubicBezTo>
                  <a:pt x="852" y="191"/>
                  <a:pt x="913" y="170"/>
                  <a:pt x="913" y="171"/>
                </a:cubicBezTo>
                <a:cubicBezTo>
                  <a:pt x="925" y="135"/>
                  <a:pt x="918" y="63"/>
                  <a:pt x="837" y="60"/>
                </a:cubicBezTo>
                <a:cubicBezTo>
                  <a:pt x="701" y="54"/>
                  <a:pt x="655" y="252"/>
                  <a:pt x="781" y="264"/>
                </a:cubicBezTo>
                <a:cubicBezTo>
                  <a:pt x="871" y="273"/>
                  <a:pt x="898" y="201"/>
                  <a:pt x="898" y="201"/>
                </a:cubicBezTo>
                <a:cubicBezTo>
                  <a:pt x="898" y="201"/>
                  <a:pt x="885" y="265"/>
                  <a:pt x="990" y="266"/>
                </a:cubicBezTo>
                <a:cubicBezTo>
                  <a:pt x="1088" y="267"/>
                  <a:pt x="1098" y="202"/>
                  <a:pt x="1097" y="188"/>
                </a:cubicBezTo>
                <a:cubicBezTo>
                  <a:pt x="1093" y="139"/>
                  <a:pt x="1051" y="138"/>
                  <a:pt x="1011" y="129"/>
                </a:cubicBezTo>
                <a:cubicBezTo>
                  <a:pt x="979" y="122"/>
                  <a:pt x="988" y="98"/>
                  <a:pt x="1013" y="98"/>
                </a:cubicBezTo>
                <a:cubicBezTo>
                  <a:pt x="1044" y="97"/>
                  <a:pt x="1036" y="123"/>
                  <a:pt x="1036" y="123"/>
                </a:cubicBezTo>
                <a:cubicBezTo>
                  <a:pt x="1103" y="123"/>
                  <a:pt x="1103" y="123"/>
                  <a:pt x="1103" y="123"/>
                </a:cubicBezTo>
                <a:close/>
                <a:moveTo>
                  <a:pt x="592" y="139"/>
                </a:moveTo>
                <a:cubicBezTo>
                  <a:pt x="592" y="137"/>
                  <a:pt x="595" y="65"/>
                  <a:pt x="523" y="61"/>
                </a:cubicBezTo>
                <a:cubicBezTo>
                  <a:pt x="374" y="54"/>
                  <a:pt x="348" y="264"/>
                  <a:pt x="472" y="266"/>
                </a:cubicBezTo>
                <a:cubicBezTo>
                  <a:pt x="568" y="267"/>
                  <a:pt x="580" y="189"/>
                  <a:pt x="580" y="188"/>
                </a:cubicBezTo>
                <a:cubicBezTo>
                  <a:pt x="518" y="188"/>
                  <a:pt x="518" y="188"/>
                  <a:pt x="518" y="188"/>
                </a:cubicBezTo>
                <a:cubicBezTo>
                  <a:pt x="516" y="191"/>
                  <a:pt x="506" y="215"/>
                  <a:pt x="484" y="215"/>
                </a:cubicBezTo>
                <a:cubicBezTo>
                  <a:pt x="440" y="215"/>
                  <a:pt x="472" y="109"/>
                  <a:pt x="510" y="108"/>
                </a:cubicBezTo>
                <a:cubicBezTo>
                  <a:pt x="533" y="107"/>
                  <a:pt x="529" y="138"/>
                  <a:pt x="529" y="139"/>
                </a:cubicBezTo>
                <a:cubicBezTo>
                  <a:pt x="592" y="139"/>
                  <a:pt x="592" y="139"/>
                  <a:pt x="592" y="139"/>
                </a:cubicBezTo>
                <a:close/>
                <a:moveTo>
                  <a:pt x="1578" y="114"/>
                </a:moveTo>
                <a:cubicBezTo>
                  <a:pt x="1549" y="114"/>
                  <a:pt x="1549" y="71"/>
                  <a:pt x="1578" y="71"/>
                </a:cubicBezTo>
                <a:cubicBezTo>
                  <a:pt x="1608" y="71"/>
                  <a:pt x="1608" y="114"/>
                  <a:pt x="1578" y="114"/>
                </a:cubicBezTo>
                <a:close/>
                <a:moveTo>
                  <a:pt x="1229" y="105"/>
                </a:moveTo>
                <a:cubicBezTo>
                  <a:pt x="1267" y="117"/>
                  <a:pt x="1234" y="228"/>
                  <a:pt x="1194" y="214"/>
                </a:cubicBezTo>
                <a:cubicBezTo>
                  <a:pt x="1157" y="201"/>
                  <a:pt x="1191" y="93"/>
                  <a:pt x="1229" y="105"/>
                </a:cubicBezTo>
                <a:close/>
                <a:moveTo>
                  <a:pt x="833" y="105"/>
                </a:moveTo>
                <a:cubicBezTo>
                  <a:pt x="871" y="117"/>
                  <a:pt x="837" y="228"/>
                  <a:pt x="797" y="214"/>
                </a:cubicBezTo>
                <a:cubicBezTo>
                  <a:pt x="756" y="199"/>
                  <a:pt x="796" y="94"/>
                  <a:pt x="833" y="105"/>
                </a:cubicBezTo>
                <a:close/>
                <a:moveTo>
                  <a:pt x="1591" y="87"/>
                </a:moveTo>
                <a:cubicBezTo>
                  <a:pt x="1592" y="80"/>
                  <a:pt x="1585" y="79"/>
                  <a:pt x="1585" y="79"/>
                </a:cubicBezTo>
                <a:cubicBezTo>
                  <a:pt x="1572" y="79"/>
                  <a:pt x="1572" y="79"/>
                  <a:pt x="1572" y="79"/>
                </a:cubicBezTo>
                <a:cubicBezTo>
                  <a:pt x="1567" y="107"/>
                  <a:pt x="1567" y="107"/>
                  <a:pt x="1567" y="107"/>
                </a:cubicBezTo>
                <a:cubicBezTo>
                  <a:pt x="1572" y="107"/>
                  <a:pt x="1572" y="107"/>
                  <a:pt x="1572" y="107"/>
                </a:cubicBezTo>
                <a:cubicBezTo>
                  <a:pt x="1574" y="95"/>
                  <a:pt x="1574" y="95"/>
                  <a:pt x="1574" y="95"/>
                </a:cubicBezTo>
                <a:cubicBezTo>
                  <a:pt x="1578" y="95"/>
                  <a:pt x="1578" y="95"/>
                  <a:pt x="1578" y="95"/>
                </a:cubicBezTo>
                <a:cubicBezTo>
                  <a:pt x="1582" y="106"/>
                  <a:pt x="1582" y="106"/>
                  <a:pt x="1582" y="106"/>
                </a:cubicBezTo>
                <a:cubicBezTo>
                  <a:pt x="1588" y="106"/>
                  <a:pt x="1588" y="106"/>
                  <a:pt x="1588" y="106"/>
                </a:cubicBezTo>
                <a:cubicBezTo>
                  <a:pt x="1583" y="95"/>
                  <a:pt x="1583" y="95"/>
                  <a:pt x="1583" y="95"/>
                </a:cubicBezTo>
                <a:cubicBezTo>
                  <a:pt x="1584" y="95"/>
                  <a:pt x="1590" y="95"/>
                  <a:pt x="1591" y="87"/>
                </a:cubicBezTo>
                <a:close/>
                <a:moveTo>
                  <a:pt x="1586" y="87"/>
                </a:moveTo>
                <a:cubicBezTo>
                  <a:pt x="1586" y="92"/>
                  <a:pt x="1580" y="92"/>
                  <a:pt x="1580" y="92"/>
                </a:cubicBezTo>
                <a:cubicBezTo>
                  <a:pt x="1575" y="92"/>
                  <a:pt x="1575" y="92"/>
                  <a:pt x="1575" y="92"/>
                </a:cubicBezTo>
                <a:cubicBezTo>
                  <a:pt x="1577" y="82"/>
                  <a:pt x="1577" y="82"/>
                  <a:pt x="1577" y="82"/>
                </a:cubicBezTo>
                <a:cubicBezTo>
                  <a:pt x="1582" y="82"/>
                  <a:pt x="1582" y="82"/>
                  <a:pt x="1582" y="82"/>
                </a:cubicBezTo>
                <a:cubicBezTo>
                  <a:pt x="1582" y="82"/>
                  <a:pt x="1586" y="82"/>
                  <a:pt x="1586" y="87"/>
                </a:cubicBez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224903" y="737419"/>
            <a:ext cx="4293726" cy="5799163"/>
          </a:xfrm>
          <a:prstGeom prst="rect">
            <a:avLst/>
          </a:prstGeom>
          <a:gradFill flip="none" rotWithShape="1">
            <a:gsLst>
              <a:gs pos="40000">
                <a:schemeClr val="tx2">
                  <a:lumMod val="20000"/>
                  <a:lumOff val="8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rtlCol="0" anchor="ctr"/>
          <a:lstStyle/>
          <a:p>
            <a:pPr algn="ctr"/>
            <a:endParaRPr lang="en-US" dirty="0">
              <a:solidFill>
                <a:prstClr val="white"/>
              </a:solidFill>
            </a:endParaRPr>
          </a:p>
        </p:txBody>
      </p:sp>
      <p:sp>
        <p:nvSpPr>
          <p:cNvPr id="26" name="Rectangle 25"/>
          <p:cNvSpPr/>
          <p:nvPr/>
        </p:nvSpPr>
        <p:spPr>
          <a:xfrm rot="10800000">
            <a:off x="4560272" y="736981"/>
            <a:ext cx="4372836" cy="5821134"/>
          </a:xfrm>
          <a:prstGeom prst="rect">
            <a:avLst/>
          </a:prstGeom>
          <a:gradFill flip="none" rotWithShape="1">
            <a:gsLst>
              <a:gs pos="0">
                <a:schemeClr val="bg1">
                  <a:lumMod val="85000"/>
                </a:schemeClr>
              </a:gs>
              <a:gs pos="100000">
                <a:schemeClr val="bg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rtlCol="0" anchor="ctr"/>
          <a:lstStyle/>
          <a:p>
            <a:pPr algn="ctr"/>
            <a:endParaRPr lang="en-US" dirty="0">
              <a:solidFill>
                <a:prstClr val="white"/>
              </a:solidFill>
            </a:endParaRPr>
          </a:p>
        </p:txBody>
      </p:sp>
      <p:sp>
        <p:nvSpPr>
          <p:cNvPr id="27" name="Title 1"/>
          <p:cNvSpPr>
            <a:spLocks noGrp="1"/>
          </p:cNvSpPr>
          <p:nvPr>
            <p:ph type="title"/>
          </p:nvPr>
        </p:nvSpPr>
        <p:spPr/>
        <p:txBody>
          <a:bodyPr>
            <a:normAutofit/>
          </a:bodyPr>
          <a:lstStyle/>
          <a:p>
            <a:r>
              <a:rPr lang="hu-HU" dirty="0" smtClean="0"/>
              <a:t>A kisvállalati szerverek típusai</a:t>
            </a:r>
            <a:endParaRPr lang="en-US" dirty="0"/>
          </a:p>
        </p:txBody>
      </p:sp>
      <p:grpSp>
        <p:nvGrpSpPr>
          <p:cNvPr id="29" name="Group 10"/>
          <p:cNvGrpSpPr/>
          <p:nvPr/>
        </p:nvGrpSpPr>
        <p:grpSpPr>
          <a:xfrm>
            <a:off x="1244842" y="817199"/>
            <a:ext cx="2955815" cy="731520"/>
            <a:chOff x="3734377" y="1416743"/>
            <a:chExt cx="2955815" cy="731520"/>
          </a:xfrm>
        </p:grpSpPr>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4377" y="1416743"/>
              <a:ext cx="775721" cy="731520"/>
            </a:xfrm>
            <a:prstGeom prst="rect">
              <a:avLst/>
            </a:prstGeom>
          </p:spPr>
        </p:pic>
        <p:sp>
          <p:nvSpPr>
            <p:cNvPr id="31" name="Rectangle 30"/>
            <p:cNvSpPr/>
            <p:nvPr/>
          </p:nvSpPr>
          <p:spPr>
            <a:xfrm>
              <a:off x="4510098" y="1470962"/>
              <a:ext cx="2180094" cy="603242"/>
            </a:xfrm>
            <a:prstGeom prst="rect">
              <a:avLst/>
            </a:prstGeom>
          </p:spPr>
          <p:txBody>
            <a:bodyPr wrap="square" lIns="0" tIns="0" rIns="0" bIns="0" anchor="ctr">
              <a:spAutoFit/>
            </a:bodyPr>
            <a:lstStyle/>
            <a:p>
              <a:pPr>
                <a:lnSpc>
                  <a:spcPct val="70000"/>
                </a:lnSpc>
              </a:pPr>
              <a:r>
                <a:rPr lang="hu-HU" sz="2800" dirty="0" smtClean="0">
                  <a:solidFill>
                    <a:prstClr val="black">
                      <a:lumMod val="75000"/>
                      <a:lumOff val="25000"/>
                    </a:prstClr>
                  </a:solidFill>
                  <a:ea typeface="Segoe UI" pitchFamily="34" charset="0"/>
                  <a:cs typeface="Segoe UI" pitchFamily="34" charset="0"/>
                </a:rPr>
                <a:t>„CSOMAGOLT” SZERVEREK</a:t>
              </a:r>
              <a:endParaRPr lang="en-US" sz="2800" i="1" baseline="30000" dirty="0" smtClean="0">
                <a:solidFill>
                  <a:prstClr val="black">
                    <a:lumMod val="75000"/>
                    <a:lumOff val="25000"/>
                  </a:prstClr>
                </a:solidFill>
                <a:ea typeface="Segoe UI" pitchFamily="34" charset="0"/>
                <a:cs typeface="Segoe UI" pitchFamily="34" charset="0"/>
              </a:endParaRPr>
            </a:p>
          </p:txBody>
        </p:sp>
      </p:grpSp>
      <p:grpSp>
        <p:nvGrpSpPr>
          <p:cNvPr id="32" name="Group 9"/>
          <p:cNvGrpSpPr/>
          <p:nvPr/>
        </p:nvGrpSpPr>
        <p:grpSpPr>
          <a:xfrm>
            <a:off x="5414568" y="831895"/>
            <a:ext cx="3077189" cy="731556"/>
            <a:chOff x="6027174" y="1554444"/>
            <a:chExt cx="3077189" cy="731556"/>
          </a:xfrm>
        </p:grpSpPr>
        <p:pic>
          <p:nvPicPr>
            <p:cNvPr id="36" name="Picture 35" descr="Icon_256_MASTER.png"/>
            <p:cNvPicPr>
              <a:picLocks noChangeAspect="1"/>
            </p:cNvPicPr>
            <p:nvPr/>
          </p:nvPicPr>
          <p:blipFill>
            <a:blip r:embed="rId4" cstate="print"/>
            <a:stretch>
              <a:fillRect/>
            </a:stretch>
          </p:blipFill>
          <p:spPr>
            <a:xfrm flipH="1">
              <a:off x="6027174" y="1554444"/>
              <a:ext cx="731555" cy="731556"/>
            </a:xfrm>
            <a:prstGeom prst="rect">
              <a:avLst/>
            </a:prstGeom>
          </p:spPr>
        </p:pic>
        <p:sp>
          <p:nvSpPr>
            <p:cNvPr id="37" name="Rectangle 36"/>
            <p:cNvSpPr/>
            <p:nvPr/>
          </p:nvSpPr>
          <p:spPr>
            <a:xfrm>
              <a:off x="6869715" y="1618681"/>
              <a:ext cx="2234648" cy="622606"/>
            </a:xfrm>
            <a:prstGeom prst="rect">
              <a:avLst/>
            </a:prstGeom>
          </p:spPr>
          <p:txBody>
            <a:bodyPr wrap="square" lIns="0" tIns="0" rIns="0" bIns="0" anchor="ctr">
              <a:spAutoFit/>
            </a:bodyPr>
            <a:lstStyle/>
            <a:p>
              <a:pPr>
                <a:lnSpc>
                  <a:spcPct val="70000"/>
                </a:lnSpc>
              </a:pPr>
              <a:r>
                <a:rPr lang="hu-HU" sz="2800" dirty="0" smtClean="0">
                  <a:solidFill>
                    <a:prstClr val="black">
                      <a:lumMod val="75000"/>
                      <a:lumOff val="25000"/>
                    </a:prstClr>
                  </a:solidFill>
                  <a:ea typeface="Segoe UI" pitchFamily="34" charset="0"/>
                  <a:cs typeface="Segoe UI" pitchFamily="34" charset="0"/>
                </a:rPr>
                <a:t>„MINDENES” SZERVEREK</a:t>
              </a:r>
              <a:endParaRPr lang="en-US" sz="2800" i="1" baseline="30000" dirty="0" smtClean="0">
                <a:solidFill>
                  <a:prstClr val="black">
                    <a:lumMod val="75000"/>
                    <a:lumOff val="25000"/>
                  </a:prstClr>
                </a:solidFill>
                <a:ea typeface="Segoe UI" pitchFamily="34" charset="0"/>
                <a:cs typeface="Segoe UI" pitchFamily="34" charset="0"/>
              </a:endParaRPr>
            </a:p>
          </p:txBody>
        </p:sp>
      </p:grpSp>
      <p:sp>
        <p:nvSpPr>
          <p:cNvPr id="38" name="Rounded Rectangle 37"/>
          <p:cNvSpPr/>
          <p:nvPr/>
        </p:nvSpPr>
        <p:spPr>
          <a:xfrm>
            <a:off x="324465" y="1623792"/>
            <a:ext cx="4037329" cy="794947"/>
          </a:xfrm>
          <a:prstGeom prst="roundRect">
            <a:avLst/>
          </a:prstGeom>
          <a:gradFill>
            <a:gsLst>
              <a:gs pos="0">
                <a:schemeClr val="accent1">
                  <a:lumMod val="75000"/>
                  <a:alpha val="75000"/>
                </a:schemeClr>
              </a:gs>
              <a:gs pos="80000">
                <a:schemeClr val="accent1">
                  <a:lumMod val="60000"/>
                  <a:lumOff val="40000"/>
                </a:schemeClr>
              </a:gs>
              <a:gs pos="100000">
                <a:schemeClr val="accent1">
                  <a:lumMod val="60000"/>
                  <a:lumOff val="40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hu-HU" sz="1600" b="1" dirty="0" smtClean="0">
                <a:solidFill>
                  <a:schemeClr val="tx1"/>
                </a:solidFill>
                <a:ea typeface="Segoe UI" pitchFamily="34" charset="0"/>
                <a:cs typeface="Segoe UI" pitchFamily="34" charset="0"/>
              </a:rPr>
              <a:t>Kulcsrakész szerverplatform</a:t>
            </a:r>
            <a:r>
              <a:rPr lang="en-US" sz="1600" b="1" dirty="0" smtClean="0">
                <a:solidFill>
                  <a:schemeClr val="tx1"/>
                </a:solidFill>
                <a:ea typeface="Segoe UI" pitchFamily="34" charset="0"/>
                <a:cs typeface="Segoe UI" pitchFamily="34" charset="0"/>
              </a:rPr>
              <a:t>,</a:t>
            </a:r>
            <a:br>
              <a:rPr lang="en-US" sz="1600" b="1" dirty="0" smtClean="0">
                <a:solidFill>
                  <a:schemeClr val="tx1"/>
                </a:solidFill>
                <a:ea typeface="Segoe UI" pitchFamily="34" charset="0"/>
                <a:cs typeface="Segoe UI" pitchFamily="34" charset="0"/>
              </a:rPr>
            </a:br>
            <a:r>
              <a:rPr lang="hu-HU" sz="1600" b="1" dirty="0" smtClean="0">
                <a:solidFill>
                  <a:schemeClr val="tx1"/>
                </a:solidFill>
                <a:ea typeface="Segoe UI" pitchFamily="34" charset="0"/>
                <a:cs typeface="Segoe UI" pitchFamily="34" charset="0"/>
              </a:rPr>
              <a:t>integrált és optimalizált</a:t>
            </a:r>
            <a:endParaRPr lang="en-US" sz="1600" b="1" dirty="0">
              <a:solidFill>
                <a:schemeClr val="tx1"/>
              </a:solidFill>
              <a:ea typeface="Segoe UI" pitchFamily="34" charset="0"/>
              <a:cs typeface="Segoe UI" pitchFamily="34" charset="0"/>
            </a:endParaRPr>
          </a:p>
        </p:txBody>
      </p:sp>
      <p:sp>
        <p:nvSpPr>
          <p:cNvPr id="55" name="Rounded Rectangle 54"/>
          <p:cNvSpPr/>
          <p:nvPr/>
        </p:nvSpPr>
        <p:spPr>
          <a:xfrm>
            <a:off x="324465" y="4077230"/>
            <a:ext cx="4037329" cy="1599501"/>
          </a:xfrm>
          <a:prstGeom prst="roundRect">
            <a:avLst/>
          </a:prstGeom>
          <a:gradFill>
            <a:gsLst>
              <a:gs pos="0">
                <a:schemeClr val="accent1">
                  <a:lumMod val="75000"/>
                  <a:alpha val="75000"/>
                </a:schemeClr>
              </a:gs>
              <a:gs pos="80000">
                <a:schemeClr val="accent1">
                  <a:lumMod val="60000"/>
                  <a:lumOff val="40000"/>
                </a:schemeClr>
              </a:gs>
              <a:gs pos="100000">
                <a:schemeClr val="accent1">
                  <a:lumMod val="60000"/>
                  <a:lumOff val="40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384048" tIns="45718" rIns="91436" bIns="45718" numCol="1" rtlCol="0" anchor="b" anchorCtr="0" compatLnSpc="1">
            <a:prstTxWarp prst="textNoShape">
              <a:avLst/>
            </a:prstTxWarp>
          </a:bodyPr>
          <a:lstStyle/>
          <a:p>
            <a:r>
              <a:rPr lang="hu-HU" sz="1400" b="1" dirty="0" smtClean="0">
                <a:solidFill>
                  <a:schemeClr val="tx1"/>
                </a:solidFill>
                <a:ea typeface="Segoe UI" pitchFamily="34" charset="0"/>
                <a:cs typeface="Segoe UI" pitchFamily="34" charset="0"/>
              </a:rPr>
              <a:t>Az üzlet szolgálatában</a:t>
            </a:r>
            <a:endParaRPr lang="en-US" sz="1400" b="1" dirty="0">
              <a:solidFill>
                <a:schemeClr val="tx1"/>
              </a:solidFill>
              <a:ea typeface="Segoe UI" pitchFamily="34" charset="0"/>
              <a:cs typeface="Segoe UI" pitchFamily="34" charset="0"/>
            </a:endParaRPr>
          </a:p>
          <a:p>
            <a:pPr marL="171450" indent="-171450">
              <a:buFont typeface="Arial" pitchFamily="34" charset="0"/>
              <a:buChar char="•"/>
            </a:pPr>
            <a:r>
              <a:rPr lang="hu-HU" sz="1400" dirty="0" smtClean="0">
                <a:solidFill>
                  <a:schemeClr val="tx1"/>
                </a:solidFill>
                <a:ea typeface="Segoe UI" pitchFamily="34" charset="0"/>
                <a:cs typeface="Segoe UI" pitchFamily="34" charset="0"/>
              </a:rPr>
              <a:t>Ügyviteli és más alkalmazások futtatása</a:t>
            </a:r>
            <a:endParaRPr lang="en-US" sz="1400" dirty="0">
              <a:solidFill>
                <a:schemeClr val="tx1"/>
              </a:solidFill>
              <a:ea typeface="Segoe UI" pitchFamily="34" charset="0"/>
              <a:cs typeface="Segoe UI" pitchFamily="34" charset="0"/>
            </a:endParaRPr>
          </a:p>
          <a:p>
            <a:pPr marL="171450" indent="-171450">
              <a:buFont typeface="Arial" pitchFamily="34" charset="0"/>
              <a:buChar char="•"/>
            </a:pPr>
            <a:r>
              <a:rPr lang="hu-HU" sz="1400" dirty="0" smtClean="0">
                <a:solidFill>
                  <a:schemeClr val="tx1"/>
                </a:solidFill>
                <a:ea typeface="Segoe UI" pitchFamily="34" charset="0"/>
                <a:cs typeface="Segoe UI" pitchFamily="34" charset="0"/>
              </a:rPr>
              <a:t>Egységes jogosultságkezelés</a:t>
            </a:r>
            <a:endParaRPr lang="en-US" sz="1400" dirty="0">
              <a:solidFill>
                <a:schemeClr val="tx1"/>
              </a:solidFill>
              <a:ea typeface="Segoe UI" pitchFamily="34" charset="0"/>
              <a:cs typeface="Segoe UI" pitchFamily="34" charset="0"/>
            </a:endParaRPr>
          </a:p>
          <a:p>
            <a:pPr marL="171450" indent="-171450">
              <a:buFont typeface="Arial" pitchFamily="34" charset="0"/>
              <a:buChar char="•"/>
            </a:pPr>
            <a:r>
              <a:rPr lang="hu-HU" sz="1400" dirty="0" smtClean="0">
                <a:solidFill>
                  <a:schemeClr val="tx1"/>
                </a:solidFill>
                <a:ea typeface="Segoe UI" pitchFamily="34" charset="0"/>
                <a:cs typeface="Segoe UI" pitchFamily="34" charset="0"/>
              </a:rPr>
              <a:t>Levelezés és csoportmunka</a:t>
            </a:r>
            <a:endParaRPr lang="en-US" sz="1400" dirty="0">
              <a:solidFill>
                <a:schemeClr val="tx1"/>
              </a:solidFill>
              <a:ea typeface="Segoe UI" pitchFamily="34" charset="0"/>
              <a:cs typeface="Segoe UI" pitchFamily="34" charset="0"/>
            </a:endParaRPr>
          </a:p>
        </p:txBody>
      </p:sp>
      <p:sp>
        <p:nvSpPr>
          <p:cNvPr id="56" name="Rounded Rectangle 55"/>
          <p:cNvSpPr/>
          <p:nvPr/>
        </p:nvSpPr>
        <p:spPr>
          <a:xfrm>
            <a:off x="4619297" y="1623791"/>
            <a:ext cx="4170742" cy="794948"/>
          </a:xfrm>
          <a:prstGeom prst="roundRect">
            <a:avLst/>
          </a:prstGeom>
          <a:gradFill>
            <a:gsLst>
              <a:gs pos="0">
                <a:schemeClr val="bg1">
                  <a:lumMod val="75000"/>
                </a:schemeClr>
              </a:gs>
              <a:gs pos="80000">
                <a:schemeClr val="bg1">
                  <a:lumMod val="65000"/>
                </a:schemeClr>
              </a:gs>
              <a:gs pos="100000">
                <a:schemeClr val="bg1">
                  <a:lumMod val="50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spcBef>
                <a:spcPct val="20000"/>
              </a:spcBef>
              <a:buClr>
                <a:srgbClr val="9BBB59">
                  <a:lumMod val="50000"/>
                </a:srgbClr>
              </a:buClr>
            </a:pPr>
            <a:r>
              <a:rPr lang="hu-HU" sz="1600" b="1" dirty="0" smtClean="0">
                <a:solidFill>
                  <a:prstClr val="black"/>
                </a:solidFill>
                <a:ea typeface="Segoe UI" pitchFamily="34" charset="0"/>
                <a:cs typeface="Segoe UI" pitchFamily="34" charset="0"/>
              </a:rPr>
              <a:t>Testreszabható szerverplatform bármilyen IT és cégmérethez igazíthatóan</a:t>
            </a:r>
            <a:endParaRPr lang="en-US" sz="1600" b="1" dirty="0">
              <a:solidFill>
                <a:prstClr val="black"/>
              </a:solidFill>
              <a:ea typeface="Segoe UI" pitchFamily="34" charset="0"/>
              <a:cs typeface="Segoe UI" pitchFamily="34" charset="0"/>
            </a:endParaRPr>
          </a:p>
        </p:txBody>
      </p:sp>
      <p:sp>
        <p:nvSpPr>
          <p:cNvPr id="57" name="Pentagon 56"/>
          <p:cNvSpPr/>
          <p:nvPr/>
        </p:nvSpPr>
        <p:spPr>
          <a:xfrm>
            <a:off x="224903" y="5706701"/>
            <a:ext cx="4147111" cy="304800"/>
          </a:xfrm>
          <a:prstGeom prst="homePlate">
            <a:avLst/>
          </a:prstGeom>
          <a:solidFill>
            <a:srgbClr val="FFC000"/>
          </a:solidFill>
          <a:ln>
            <a:solidFill>
              <a:schemeClr val="accent6"/>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sz="1400" dirty="0" smtClean="0">
                <a:solidFill>
                  <a:prstClr val="white"/>
                </a:solidFill>
              </a:rPr>
              <a:t>Minimális IT szakértelem</a:t>
            </a:r>
            <a:endParaRPr lang="en-US" sz="1400" dirty="0">
              <a:solidFill>
                <a:prstClr val="white"/>
              </a:solidFill>
            </a:endParaRPr>
          </a:p>
        </p:txBody>
      </p:sp>
      <p:sp>
        <p:nvSpPr>
          <p:cNvPr id="58" name="Pentagon 57"/>
          <p:cNvSpPr/>
          <p:nvPr/>
        </p:nvSpPr>
        <p:spPr>
          <a:xfrm flipH="1">
            <a:off x="3043091" y="6026308"/>
            <a:ext cx="5890017" cy="304800"/>
          </a:xfrm>
          <a:prstGeom prst="homePlat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400" dirty="0" smtClean="0">
                <a:solidFill>
                  <a:prstClr val="white"/>
                </a:solidFill>
              </a:rPr>
              <a:t>Saját IT szakértő vagy üzemeltető partner</a:t>
            </a:r>
            <a:endParaRPr lang="en-US" sz="1400" dirty="0">
              <a:solidFill>
                <a:prstClr val="white"/>
              </a:solidFill>
            </a:endParaRPr>
          </a:p>
        </p:txBody>
      </p:sp>
      <p:sp>
        <p:nvSpPr>
          <p:cNvPr id="59" name="Rounded Rectangle 58"/>
          <p:cNvSpPr/>
          <p:nvPr/>
        </p:nvSpPr>
        <p:spPr bwMode="auto">
          <a:xfrm>
            <a:off x="324465" y="2458066"/>
            <a:ext cx="4037329" cy="1583002"/>
          </a:xfrm>
          <a:prstGeom prst="roundRect">
            <a:avLst/>
          </a:prstGeom>
          <a:gradFill>
            <a:gsLst>
              <a:gs pos="0">
                <a:schemeClr val="accent1">
                  <a:lumMod val="75000"/>
                  <a:alpha val="75000"/>
                </a:schemeClr>
              </a:gs>
              <a:gs pos="80000">
                <a:schemeClr val="accent1">
                  <a:lumMod val="60000"/>
                  <a:lumOff val="40000"/>
                </a:schemeClr>
              </a:gs>
              <a:gs pos="100000">
                <a:schemeClr val="accent1">
                  <a:lumMod val="60000"/>
                  <a:lumOff val="40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384048" tIns="45718" rIns="91436" bIns="45718" numCol="1" rtlCol="0" anchor="b" anchorCtr="0" compatLnSpc="1">
            <a:prstTxWarp prst="textNoShape">
              <a:avLst/>
            </a:prstTxWarp>
          </a:bodyPr>
          <a:lstStyle/>
          <a:p>
            <a:r>
              <a:rPr lang="hu-HU" sz="1400" b="1" dirty="0" smtClean="0">
                <a:solidFill>
                  <a:schemeClr val="tx1"/>
                </a:solidFill>
                <a:ea typeface="Segoe UI" pitchFamily="34" charset="0"/>
                <a:cs typeface="Segoe UI" pitchFamily="34" charset="0"/>
              </a:rPr>
              <a:t>Adattárolás, védelem, hozzáférés</a:t>
            </a:r>
            <a:endParaRPr lang="en-US" sz="1400" b="1" dirty="0">
              <a:solidFill>
                <a:schemeClr val="tx1"/>
              </a:solidFill>
              <a:ea typeface="Segoe UI" pitchFamily="34" charset="0"/>
              <a:cs typeface="Segoe UI" pitchFamily="34" charset="0"/>
            </a:endParaRPr>
          </a:p>
          <a:p>
            <a:pPr marL="171450" indent="-171450">
              <a:buFont typeface="Arial" pitchFamily="34" charset="0"/>
              <a:buChar char="•"/>
            </a:pPr>
            <a:r>
              <a:rPr lang="hu-HU" sz="1400" dirty="0" smtClean="0">
                <a:solidFill>
                  <a:schemeClr val="tx1"/>
                </a:solidFill>
                <a:ea typeface="Segoe UI" pitchFamily="34" charset="0"/>
                <a:cs typeface="Segoe UI" pitchFamily="34" charset="0"/>
              </a:rPr>
              <a:t>Egyszerűsített telepítés és üzembe helyezés</a:t>
            </a:r>
            <a:endParaRPr lang="en-US" sz="1400" dirty="0">
              <a:solidFill>
                <a:schemeClr val="tx1"/>
              </a:solidFill>
              <a:ea typeface="Segoe UI" pitchFamily="34" charset="0"/>
              <a:cs typeface="Segoe UI" pitchFamily="34" charset="0"/>
            </a:endParaRPr>
          </a:p>
          <a:p>
            <a:pPr marL="171450" indent="-171450">
              <a:buFont typeface="Arial" pitchFamily="34" charset="0"/>
              <a:buChar char="•"/>
            </a:pPr>
            <a:r>
              <a:rPr lang="hu-HU" sz="1400" dirty="0" smtClean="0">
                <a:solidFill>
                  <a:schemeClr val="tx1"/>
                </a:solidFill>
                <a:ea typeface="Segoe UI" pitchFamily="34" charset="0"/>
                <a:cs typeface="Segoe UI" pitchFamily="34" charset="0"/>
              </a:rPr>
              <a:t>Központosított adatmentés és visszaállítás</a:t>
            </a:r>
            <a:endParaRPr lang="en-US" sz="1400" dirty="0">
              <a:solidFill>
                <a:schemeClr val="tx1"/>
              </a:solidFill>
              <a:ea typeface="Segoe UI" pitchFamily="34" charset="0"/>
              <a:cs typeface="Segoe UI" pitchFamily="34" charset="0"/>
            </a:endParaRPr>
          </a:p>
          <a:p>
            <a:pPr marL="171450" indent="-171450">
              <a:buFont typeface="Arial" pitchFamily="34" charset="0"/>
              <a:buChar char="•"/>
            </a:pPr>
            <a:r>
              <a:rPr lang="hu-HU" sz="1400" dirty="0" smtClean="0">
                <a:solidFill>
                  <a:schemeClr val="tx1"/>
                </a:solidFill>
                <a:ea typeface="Segoe UI" pitchFamily="34" charset="0"/>
                <a:cs typeface="Segoe UI" pitchFamily="34" charset="0"/>
              </a:rPr>
              <a:t>Hozzáférés bárhonnan</a:t>
            </a:r>
            <a:endParaRPr lang="en-US" sz="1400" dirty="0">
              <a:solidFill>
                <a:schemeClr val="tx1"/>
              </a:solidFill>
              <a:ea typeface="Segoe UI" pitchFamily="34" charset="0"/>
              <a:cs typeface="Segoe UI" pitchFamily="34" charset="0"/>
            </a:endParaRPr>
          </a:p>
        </p:txBody>
      </p:sp>
      <p:pic>
        <p:nvPicPr>
          <p:cNvPr id="60" name="Picture 59"/>
          <p:cNvPicPr/>
          <p:nvPr/>
        </p:nvPicPr>
        <p:blipFill>
          <a:blip r:embed="rId5" cstate="print">
            <a:extLst>
              <a:ext uri="{28A0092B-C50C-407E-A947-70E740481C1C}">
                <a14:useLocalDpi xmlns:a14="http://schemas.microsoft.com/office/drawing/2010/main" val="0"/>
              </a:ext>
            </a:extLst>
          </a:blip>
          <a:stretch>
            <a:fillRect/>
          </a:stretch>
        </p:blipFill>
        <p:spPr bwMode="auto">
          <a:xfrm>
            <a:off x="485600" y="2586885"/>
            <a:ext cx="3715057" cy="388786"/>
          </a:xfrm>
          <a:prstGeom prst="rect">
            <a:avLst/>
          </a:prstGeom>
          <a:noFill/>
          <a:ln w="9525">
            <a:noFill/>
            <a:miter lim="800000"/>
            <a:headEnd/>
            <a:tailEnd/>
          </a:ln>
        </p:spPr>
      </p:pic>
      <p:pic>
        <p:nvPicPr>
          <p:cNvPr id="61" name="Picture 6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515534" y="4250942"/>
            <a:ext cx="3712464" cy="389019"/>
          </a:xfrm>
          <a:prstGeom prst="rect">
            <a:avLst/>
          </a:prstGeom>
          <a:noFill/>
          <a:ln w="9525">
            <a:noFill/>
            <a:miter lim="800000"/>
            <a:headEnd/>
            <a:tailEnd/>
          </a:ln>
        </p:spPr>
      </p:pic>
      <p:sp>
        <p:nvSpPr>
          <p:cNvPr id="62" name="Rounded Rectangle 61"/>
          <p:cNvSpPr/>
          <p:nvPr/>
        </p:nvSpPr>
        <p:spPr bwMode="auto">
          <a:xfrm>
            <a:off x="4619297" y="2477730"/>
            <a:ext cx="4170742" cy="3471550"/>
          </a:xfrm>
          <a:prstGeom prst="roundRect">
            <a:avLst>
              <a:gd name="adj" fmla="val 11135"/>
            </a:avLst>
          </a:prstGeom>
          <a:gradFill>
            <a:gsLst>
              <a:gs pos="0">
                <a:schemeClr val="bg1">
                  <a:lumMod val="75000"/>
                </a:schemeClr>
              </a:gs>
              <a:gs pos="80000">
                <a:schemeClr val="bg1">
                  <a:lumMod val="65000"/>
                </a:schemeClr>
              </a:gs>
              <a:gs pos="100000">
                <a:schemeClr val="bg1">
                  <a:lumMod val="50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lvl="0">
              <a:spcBef>
                <a:spcPct val="20000"/>
              </a:spcBef>
              <a:buClr>
                <a:srgbClr val="9BBB59">
                  <a:lumMod val="50000"/>
                </a:srgbClr>
              </a:buClr>
            </a:pPr>
            <a:r>
              <a:rPr lang="hu-HU" sz="1400" b="1" dirty="0" smtClean="0">
                <a:solidFill>
                  <a:prstClr val="black"/>
                </a:solidFill>
                <a:ea typeface="Segoe UI" pitchFamily="34" charset="0"/>
                <a:cs typeface="Segoe UI" pitchFamily="34" charset="0"/>
              </a:rPr>
              <a:t>Konkrét igényekre testreszabható</a:t>
            </a:r>
            <a:endParaRPr lang="en-US" sz="1400" b="1" dirty="0">
              <a:solidFill>
                <a:prstClr val="black"/>
              </a:solidFill>
              <a:ea typeface="Segoe UI" pitchFamily="34" charset="0"/>
              <a:cs typeface="Segoe UI" pitchFamily="34" charset="0"/>
            </a:endParaRPr>
          </a:p>
          <a:p>
            <a:pPr marL="119063" lvl="0" indent="-119063">
              <a:spcBef>
                <a:spcPct val="20000"/>
              </a:spcBef>
              <a:buClr>
                <a:srgbClr val="9BBB59">
                  <a:lumMod val="50000"/>
                </a:srgbClr>
              </a:buClr>
              <a:buFont typeface="Arial" pitchFamily="34" charset="0"/>
              <a:buChar char="•"/>
            </a:pPr>
            <a:r>
              <a:rPr lang="hu-HU" sz="1400" dirty="0" smtClean="0">
                <a:solidFill>
                  <a:prstClr val="black"/>
                </a:solidFill>
                <a:ea typeface="Segoe UI" pitchFamily="34" charset="0"/>
                <a:cs typeface="Segoe UI" pitchFamily="34" charset="0"/>
              </a:rPr>
              <a:t>Adattárolás</a:t>
            </a:r>
            <a:endParaRPr lang="en-US" sz="1400" dirty="0">
              <a:solidFill>
                <a:prstClr val="black"/>
              </a:solidFill>
              <a:ea typeface="Segoe UI" pitchFamily="34" charset="0"/>
              <a:cs typeface="Segoe UI" pitchFamily="34" charset="0"/>
            </a:endParaRPr>
          </a:p>
          <a:p>
            <a:pPr marL="119063" lvl="0" indent="-119063">
              <a:spcBef>
                <a:spcPct val="20000"/>
              </a:spcBef>
              <a:buClr>
                <a:srgbClr val="9BBB59">
                  <a:lumMod val="50000"/>
                </a:srgbClr>
              </a:buClr>
              <a:buFont typeface="Arial" pitchFamily="34" charset="0"/>
              <a:buChar char="•"/>
            </a:pPr>
            <a:r>
              <a:rPr lang="hu-HU" sz="1400" dirty="0" smtClean="0">
                <a:solidFill>
                  <a:prstClr val="black"/>
                </a:solidFill>
                <a:ea typeface="Segoe UI" pitchFamily="34" charset="0"/>
                <a:cs typeface="Segoe UI" pitchFamily="34" charset="0"/>
              </a:rPr>
              <a:t>Hálóati infrastruktúra</a:t>
            </a:r>
            <a:endParaRPr lang="en-US" sz="1400" dirty="0">
              <a:solidFill>
                <a:prstClr val="black"/>
              </a:solidFill>
              <a:ea typeface="Segoe UI" pitchFamily="34" charset="0"/>
              <a:cs typeface="Segoe UI" pitchFamily="34" charset="0"/>
            </a:endParaRPr>
          </a:p>
          <a:p>
            <a:pPr marL="119063" lvl="0" indent="-119063">
              <a:spcBef>
                <a:spcPct val="20000"/>
              </a:spcBef>
              <a:buClr>
                <a:srgbClr val="9BBB59">
                  <a:lumMod val="50000"/>
                </a:srgbClr>
              </a:buClr>
              <a:buFont typeface="Arial" pitchFamily="34" charset="0"/>
              <a:buChar char="•"/>
            </a:pPr>
            <a:r>
              <a:rPr lang="hu-HU" sz="1400" dirty="0" smtClean="0">
                <a:solidFill>
                  <a:prstClr val="black"/>
                </a:solidFill>
                <a:ea typeface="Segoe UI" pitchFamily="34" charset="0"/>
                <a:cs typeface="Segoe UI" pitchFamily="34" charset="0"/>
              </a:rPr>
              <a:t>Alkalmazásplatform</a:t>
            </a:r>
            <a:endParaRPr lang="en-US" sz="1400" dirty="0">
              <a:solidFill>
                <a:prstClr val="black"/>
              </a:solidFill>
              <a:ea typeface="Segoe UI" pitchFamily="34" charset="0"/>
              <a:cs typeface="Segoe UI" pitchFamily="34" charset="0"/>
            </a:endParaRPr>
          </a:p>
          <a:p>
            <a:pPr marL="119063" lvl="0" indent="-119063">
              <a:spcBef>
                <a:spcPct val="20000"/>
              </a:spcBef>
              <a:buClr>
                <a:srgbClr val="9BBB59">
                  <a:lumMod val="50000"/>
                </a:srgbClr>
              </a:buClr>
              <a:buFont typeface="Arial" pitchFamily="34" charset="0"/>
              <a:buChar char="•"/>
            </a:pPr>
            <a:r>
              <a:rPr lang="hu-HU" sz="1400" dirty="0" smtClean="0">
                <a:solidFill>
                  <a:prstClr val="black"/>
                </a:solidFill>
                <a:ea typeface="Segoe UI" pitchFamily="34" charset="0"/>
                <a:cs typeface="Segoe UI" pitchFamily="34" charset="0"/>
              </a:rPr>
              <a:t>Csoportmunka és </a:t>
            </a:r>
            <a:br>
              <a:rPr lang="hu-HU" sz="1400" dirty="0" smtClean="0">
                <a:solidFill>
                  <a:prstClr val="black"/>
                </a:solidFill>
                <a:ea typeface="Segoe UI" pitchFamily="34" charset="0"/>
                <a:cs typeface="Segoe UI" pitchFamily="34" charset="0"/>
              </a:rPr>
            </a:br>
            <a:r>
              <a:rPr lang="hu-HU" sz="1400" dirty="0" smtClean="0">
                <a:solidFill>
                  <a:prstClr val="black"/>
                </a:solidFill>
                <a:ea typeface="Segoe UI" pitchFamily="34" charset="0"/>
                <a:cs typeface="Segoe UI" pitchFamily="34" charset="0"/>
              </a:rPr>
              <a:t>kommunikáció</a:t>
            </a:r>
            <a:endParaRPr lang="en-US" sz="1400" dirty="0">
              <a:solidFill>
                <a:prstClr val="black"/>
              </a:solidFill>
              <a:ea typeface="Segoe UI" pitchFamily="34" charset="0"/>
              <a:cs typeface="Segoe UI" pitchFamily="34" charset="0"/>
            </a:endParaRPr>
          </a:p>
          <a:p>
            <a:pPr marL="119063" lvl="0" indent="-119063">
              <a:spcBef>
                <a:spcPct val="20000"/>
              </a:spcBef>
              <a:buClr>
                <a:srgbClr val="9BBB59">
                  <a:lumMod val="50000"/>
                </a:srgbClr>
              </a:buClr>
              <a:buFont typeface="Arial" pitchFamily="34" charset="0"/>
              <a:buChar char="•"/>
            </a:pPr>
            <a:r>
              <a:rPr lang="hu-HU" sz="1400" dirty="0" smtClean="0">
                <a:solidFill>
                  <a:prstClr val="black"/>
                </a:solidFill>
                <a:ea typeface="Segoe UI" pitchFamily="34" charset="0"/>
                <a:cs typeface="Segoe UI" pitchFamily="34" charset="0"/>
              </a:rPr>
              <a:t>Bármely további szerver-</a:t>
            </a:r>
            <a:br>
              <a:rPr lang="hu-HU" sz="1400" dirty="0" smtClean="0">
                <a:solidFill>
                  <a:prstClr val="black"/>
                </a:solidFill>
                <a:ea typeface="Segoe UI" pitchFamily="34" charset="0"/>
                <a:cs typeface="Segoe UI" pitchFamily="34" charset="0"/>
              </a:rPr>
            </a:br>
            <a:r>
              <a:rPr lang="hu-HU" sz="1400" dirty="0" smtClean="0">
                <a:solidFill>
                  <a:prstClr val="black"/>
                </a:solidFill>
                <a:ea typeface="Segoe UI" pitchFamily="34" charset="0"/>
                <a:cs typeface="Segoe UI" pitchFamily="34" charset="0"/>
              </a:rPr>
              <a:t>alkalmazás ráépíthető</a:t>
            </a:r>
            <a:endParaRPr lang="en-US" sz="1400" dirty="0">
              <a:solidFill>
                <a:prstClr val="black"/>
              </a:solidFill>
              <a:ea typeface="Segoe UI" pitchFamily="34" charset="0"/>
              <a:cs typeface="Segoe UI" pitchFamily="34" charset="0"/>
            </a:endParaRPr>
          </a:p>
          <a:p>
            <a:pPr marL="119063" lvl="0" indent="-119063">
              <a:spcBef>
                <a:spcPct val="20000"/>
              </a:spcBef>
              <a:buClr>
                <a:srgbClr val="9BBB59">
                  <a:lumMod val="50000"/>
                </a:srgbClr>
              </a:buClr>
              <a:buFont typeface="Arial" pitchFamily="34" charset="0"/>
              <a:buChar char="•"/>
            </a:pPr>
            <a:r>
              <a:rPr lang="hu-HU" sz="1400" dirty="0" smtClean="0">
                <a:solidFill>
                  <a:prstClr val="black"/>
                </a:solidFill>
                <a:ea typeface="Segoe UI" pitchFamily="34" charset="0"/>
                <a:cs typeface="Segoe UI" pitchFamily="34" charset="0"/>
              </a:rPr>
              <a:t>Szabványos bevezetési</a:t>
            </a:r>
            <a:br>
              <a:rPr lang="hu-HU" sz="1400" dirty="0" smtClean="0">
                <a:solidFill>
                  <a:prstClr val="black"/>
                </a:solidFill>
                <a:ea typeface="Segoe UI" pitchFamily="34" charset="0"/>
                <a:cs typeface="Segoe UI" pitchFamily="34" charset="0"/>
              </a:rPr>
            </a:br>
            <a:r>
              <a:rPr lang="hu-HU" sz="1400" dirty="0" smtClean="0">
                <a:solidFill>
                  <a:prstClr val="black"/>
                </a:solidFill>
                <a:ea typeface="Segoe UI" pitchFamily="34" charset="0"/>
                <a:cs typeface="Segoe UI" pitchFamily="34" charset="0"/>
              </a:rPr>
              <a:t>és felügyeleti </a:t>
            </a:r>
            <a:br>
              <a:rPr lang="hu-HU" sz="1400" dirty="0" smtClean="0">
                <a:solidFill>
                  <a:prstClr val="black"/>
                </a:solidFill>
                <a:ea typeface="Segoe UI" pitchFamily="34" charset="0"/>
                <a:cs typeface="Segoe UI" pitchFamily="34" charset="0"/>
              </a:rPr>
            </a:br>
            <a:r>
              <a:rPr lang="hu-HU" sz="1400" dirty="0" smtClean="0">
                <a:solidFill>
                  <a:prstClr val="black"/>
                </a:solidFill>
                <a:ea typeface="Segoe UI" pitchFamily="34" charset="0"/>
                <a:cs typeface="Segoe UI" pitchFamily="34" charset="0"/>
              </a:rPr>
              <a:t>megoldások</a:t>
            </a:r>
            <a:endParaRPr lang="en-US" sz="1400" dirty="0">
              <a:solidFill>
                <a:prstClr val="black"/>
              </a:solidFill>
              <a:ea typeface="Segoe UI" pitchFamily="34" charset="0"/>
              <a:cs typeface="Segoe UI" pitchFamily="34" charset="0"/>
            </a:endParaRPr>
          </a:p>
          <a:p>
            <a:pPr marL="119063" lvl="0" indent="-119063">
              <a:spcBef>
                <a:spcPct val="20000"/>
              </a:spcBef>
              <a:buClr>
                <a:srgbClr val="9BBB59">
                  <a:lumMod val="50000"/>
                </a:srgbClr>
              </a:buClr>
              <a:buFont typeface="Arial" pitchFamily="34" charset="0"/>
              <a:buChar char="•"/>
            </a:pPr>
            <a:r>
              <a:rPr lang="hu-HU" sz="1400" dirty="0" smtClean="0">
                <a:solidFill>
                  <a:prstClr val="black"/>
                </a:solidFill>
                <a:ea typeface="Segoe UI" pitchFamily="34" charset="0"/>
                <a:cs typeface="Segoe UI" pitchFamily="34" charset="0"/>
              </a:rPr>
              <a:t>(Virtualizáció)</a:t>
            </a:r>
            <a:endParaRPr lang="en-US" sz="1400" dirty="0">
              <a:solidFill>
                <a:prstClr val="black"/>
              </a:solidFill>
              <a:ea typeface="Segoe UI" pitchFamily="34" charset="0"/>
              <a:cs typeface="Segoe UI" pitchFamily="34" charset="0"/>
            </a:endParaRPr>
          </a:p>
        </p:txBody>
      </p:sp>
      <p:pic>
        <p:nvPicPr>
          <p:cNvPr id="63" name="Picture 3" descr="C:\Users\kduryea\Documents\My Dropbox\__WSSG\LOGOS\WS\WS08-R2-Std_v_rgb.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66309" y="3215138"/>
            <a:ext cx="1960911" cy="75513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C:\Users\kduryea\Documents\My Dropbox\__WSSG\LOGOS\WS\WS08R2-Found_v_rgb.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66309" y="4575862"/>
            <a:ext cx="2016045" cy="777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610775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E:\add roles.png"/>
          <p:cNvPicPr>
            <a:picLocks noGrp="1" noChangeAspect="1" noChangeArrowheads="1"/>
          </p:cNvPicPr>
          <p:nvPr>
            <p:ph idx="4294967295"/>
          </p:nvPr>
        </p:nvPicPr>
        <p:blipFill>
          <a:blip r:embed="rId3" cstate="print"/>
          <a:srcRect/>
          <a:stretch>
            <a:fillRect/>
          </a:stretch>
        </p:blipFill>
        <p:spPr>
          <a:xfrm>
            <a:off x="5609685" y="1207532"/>
            <a:ext cx="2941637" cy="2168525"/>
          </a:xfrm>
        </p:spPr>
      </p:pic>
      <p:sp>
        <p:nvSpPr>
          <p:cNvPr id="2" name="Title 1"/>
          <p:cNvSpPr>
            <a:spLocks noGrp="1"/>
          </p:cNvSpPr>
          <p:nvPr>
            <p:ph type="title" idx="4294967295"/>
          </p:nvPr>
        </p:nvSpPr>
        <p:spPr>
          <a:xfrm>
            <a:off x="0" y="274638"/>
            <a:ext cx="8229600" cy="563562"/>
          </a:xfrm>
        </p:spPr>
        <p:txBody>
          <a:bodyPr>
            <a:normAutofit fontScale="90000"/>
          </a:bodyPr>
          <a:lstStyle/>
          <a:p>
            <a:r>
              <a:rPr lang="hu-HU" dirty="0" smtClean="0"/>
              <a:t>Windows Server a kisvállalatoknál</a:t>
            </a:r>
            <a:endParaRPr lang="en-US" dirty="0"/>
          </a:p>
        </p:txBody>
      </p:sp>
      <p:sp>
        <p:nvSpPr>
          <p:cNvPr id="13" name="Rectangle 12"/>
          <p:cNvSpPr/>
          <p:nvPr/>
        </p:nvSpPr>
        <p:spPr>
          <a:xfrm>
            <a:off x="886691" y="3447773"/>
            <a:ext cx="3844917" cy="74322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ctangle 10"/>
          <p:cNvSpPr/>
          <p:nvPr/>
        </p:nvSpPr>
        <p:spPr>
          <a:xfrm>
            <a:off x="4769685" y="4057373"/>
            <a:ext cx="3952033" cy="146620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angle 16"/>
          <p:cNvSpPr/>
          <p:nvPr/>
        </p:nvSpPr>
        <p:spPr>
          <a:xfrm>
            <a:off x="4953000" y="3200400"/>
            <a:ext cx="4572000" cy="6189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70688" tIns="170688" rIns="170688" bIns="0" numCol="1" spcCol="1270" anchor="t" anchorCtr="0">
            <a:noAutofit/>
          </a:bodyPr>
          <a:lstStyle/>
          <a:p>
            <a:pPr lvl="0" defTabSz="1066800">
              <a:lnSpc>
                <a:spcPct val="90000"/>
              </a:lnSpc>
              <a:spcBef>
                <a:spcPct val="0"/>
              </a:spcBef>
              <a:spcAft>
                <a:spcPct val="35000"/>
              </a:spcAft>
            </a:pPr>
            <a:r>
              <a:rPr lang="hu-HU" sz="1600" i="1" kern="1200" dirty="0" smtClean="0"/>
              <a:t>Új szerepkörök kényelmes hozzáadása és kezdeti konfigurációja</a:t>
            </a:r>
            <a:endParaRPr lang="en-US" sz="1600" kern="1200"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2400" y="4006135"/>
            <a:ext cx="2715507" cy="2242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1447800"/>
            <a:ext cx="3570318" cy="2513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18"/>
          <p:cNvSpPr txBox="1"/>
          <p:nvPr/>
        </p:nvSpPr>
        <p:spPr>
          <a:xfrm>
            <a:off x="6629400" y="4996735"/>
            <a:ext cx="2514600" cy="584775"/>
          </a:xfrm>
          <a:prstGeom prst="rect">
            <a:avLst/>
          </a:prstGeom>
          <a:noFill/>
        </p:spPr>
        <p:txBody>
          <a:bodyPr wrap="square" rtlCol="0">
            <a:spAutoFit/>
          </a:bodyPr>
          <a:lstStyle/>
          <a:p>
            <a:pPr lvl="0"/>
            <a:r>
              <a:rPr lang="hu-HU" sz="1600" i="1" dirty="0" smtClean="0"/>
              <a:t>A Server Manager segít a rendszer üzemeltetésében</a:t>
            </a:r>
            <a:endParaRPr lang="en-US" sz="1600" i="1" dirty="0"/>
          </a:p>
        </p:txBody>
      </p:sp>
      <p:sp>
        <p:nvSpPr>
          <p:cNvPr id="24" name="Rectangle 23"/>
          <p:cNvSpPr/>
          <p:nvPr/>
        </p:nvSpPr>
        <p:spPr>
          <a:xfrm>
            <a:off x="457200" y="3810000"/>
            <a:ext cx="3376906" cy="6189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70688" tIns="170688" rIns="170688" bIns="0" numCol="1" spcCol="1270" anchor="t" anchorCtr="0">
            <a:noAutofit/>
          </a:bodyPr>
          <a:lstStyle/>
          <a:p>
            <a:pPr lvl="0" defTabSz="1066800">
              <a:lnSpc>
                <a:spcPct val="90000"/>
              </a:lnSpc>
              <a:spcBef>
                <a:spcPct val="0"/>
              </a:spcBef>
              <a:spcAft>
                <a:spcPct val="35000"/>
              </a:spcAft>
            </a:pPr>
            <a:r>
              <a:rPr lang="hu-HU" sz="1600" i="1" kern="1200" dirty="0" smtClean="0"/>
              <a:t>Telepítéskor segít a rendszer a komponensek kiválasztásában és konfigurálásában</a:t>
            </a:r>
            <a:endParaRPr lang="en-US" sz="1600" kern="1200" dirty="0"/>
          </a:p>
        </p:txBody>
      </p:sp>
      <p:sp>
        <p:nvSpPr>
          <p:cNvPr id="14" name="TextBox 13"/>
          <p:cNvSpPr txBox="1"/>
          <p:nvPr/>
        </p:nvSpPr>
        <p:spPr>
          <a:xfrm>
            <a:off x="533400" y="838200"/>
            <a:ext cx="6248400" cy="369332"/>
          </a:xfrm>
          <a:prstGeom prst="rect">
            <a:avLst/>
          </a:prstGeom>
          <a:noFill/>
        </p:spPr>
        <p:txBody>
          <a:bodyPr wrap="square" rtlCol="0">
            <a:spAutoFit/>
          </a:bodyPr>
          <a:lstStyle/>
          <a:p>
            <a:r>
              <a:rPr lang="hu-HU" i="1" dirty="0" smtClean="0"/>
              <a:t>Teljeskörűen testreszabható és igény szerint konfigurálható</a:t>
            </a:r>
          </a:p>
        </p:txBody>
      </p:sp>
      <p:sp>
        <p:nvSpPr>
          <p:cNvPr id="20" name="Slide Number Placeholder 5"/>
          <p:cNvSpPr txBox="1">
            <a:spLocks/>
          </p:cNvSpPr>
          <p:nvPr/>
        </p:nvSpPr>
        <p:spPr>
          <a:xfrm>
            <a:off x="2828597" y="6538912"/>
            <a:ext cx="3276600" cy="365125"/>
          </a:xfrm>
          <a:prstGeom prst="rect">
            <a:avLst/>
          </a:prstGeom>
        </p:spPr>
        <p:txBody>
          <a:bodyPr vert="horz" lIns="91416" tIns="45707" rIns="91416" bIns="45707" rtlCol="0" anchor="ctr"/>
          <a:lstStyle/>
          <a:p>
            <a:pPr algn="r">
              <a:defRPr/>
            </a:pPr>
            <a:endParaRPr lang="en-NZ" sz="1400" b="1" dirty="0">
              <a:solidFill>
                <a:srgbClr val="FF0000"/>
              </a:solidFill>
              <a:ea typeface="Segoe UI" pitchFamily="34" charset="0"/>
              <a:cs typeface="Segoe UI" pitchFamily="34" charset="0"/>
            </a:endParaRPr>
          </a:p>
        </p:txBody>
      </p:sp>
    </p:spTree>
    <p:extLst>
      <p:ext uri="{BB962C8B-B14F-4D97-AF65-F5344CB8AC3E}">
        <p14:creationId xmlns:p14="http://schemas.microsoft.com/office/powerpoint/2010/main" val="5986959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544512"/>
          </a:xfrm>
        </p:spPr>
        <p:txBody>
          <a:bodyPr>
            <a:normAutofit fontScale="90000"/>
          </a:bodyPr>
          <a:lstStyle/>
          <a:p>
            <a:r>
              <a:rPr lang="hu-HU" dirty="0" smtClean="0"/>
              <a:t>Small Business Server a kisvállalatoknál</a:t>
            </a:r>
            <a:endParaRPr lang="en-US" dirty="0"/>
          </a:p>
        </p:txBody>
      </p:sp>
      <p:sp>
        <p:nvSpPr>
          <p:cNvPr id="7" name="Content Placeholder 6"/>
          <p:cNvSpPr>
            <a:spLocks noGrp="1"/>
          </p:cNvSpPr>
          <p:nvPr>
            <p:ph sz="half" idx="4294967295"/>
          </p:nvPr>
        </p:nvSpPr>
        <p:spPr>
          <a:xfrm>
            <a:off x="438912" y="1472184"/>
            <a:ext cx="3466882" cy="4572000"/>
          </a:xfrm>
        </p:spPr>
        <p:txBody>
          <a:bodyPr>
            <a:normAutofit fontScale="92500" lnSpcReduction="20000"/>
          </a:bodyPr>
          <a:lstStyle/>
          <a:p>
            <a:pPr>
              <a:buFont typeface="Arial" pitchFamily="34" charset="0"/>
              <a:buChar char="•"/>
            </a:pPr>
            <a:r>
              <a:rPr lang="hu-HU" dirty="0" smtClean="0"/>
              <a:t>Bevált kisvállalati módszereken alapuló beállítások és varázslók</a:t>
            </a:r>
          </a:p>
          <a:p>
            <a:pPr>
              <a:buFont typeface="Arial" pitchFamily="34" charset="0"/>
              <a:buChar char="•"/>
            </a:pPr>
            <a:endParaRPr lang="en-US" dirty="0" smtClean="0"/>
          </a:p>
          <a:p>
            <a:pPr>
              <a:buFont typeface="Arial" pitchFamily="34" charset="0"/>
              <a:buChar char="•"/>
            </a:pPr>
            <a:r>
              <a:rPr lang="hu-HU" dirty="0" smtClean="0"/>
              <a:t>Egyszerűsített telepítés és konfiguráció</a:t>
            </a:r>
          </a:p>
          <a:p>
            <a:pPr>
              <a:buFont typeface="Arial" pitchFamily="34" charset="0"/>
              <a:buChar char="•"/>
            </a:pPr>
            <a:endParaRPr lang="en-US" dirty="0" smtClean="0"/>
          </a:p>
          <a:p>
            <a:pPr>
              <a:buFont typeface="Arial" pitchFamily="34" charset="0"/>
              <a:buChar char="•"/>
            </a:pPr>
            <a:r>
              <a:rPr lang="hu-HU" dirty="0" smtClean="0"/>
              <a:t>A telepítés, a konfiguráció és a felügyelet egységes megvalósítása</a:t>
            </a:r>
            <a:endParaRPr lang="en-US" dirty="0"/>
          </a:p>
        </p:txBody>
      </p:sp>
      <p:pic>
        <p:nvPicPr>
          <p:cNvPr id="15" name="Picture 2" descr="\\wssgpub\public\beckyo\build7415screenshots\1-webpage.JPG"/>
          <p:cNvPicPr>
            <a:picLocks noGrp="1" noChangeAspect="1" noChangeArrowheads="1"/>
          </p:cNvPicPr>
          <p:nvPr>
            <p:ph sz="half" idx="4294967295"/>
          </p:nvPr>
        </p:nvPicPr>
        <p:blipFill>
          <a:blip r:embed="rId3" cstate="print"/>
          <a:srcRect/>
          <a:stretch>
            <a:fillRect/>
          </a:stretch>
        </p:blipFill>
        <p:spPr bwMode="auto">
          <a:xfrm>
            <a:off x="4343401" y="4077462"/>
            <a:ext cx="2667000" cy="2000250"/>
          </a:xfrm>
          <a:prstGeom prst="rect">
            <a:avLst/>
          </a:prstGeom>
          <a:noFill/>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3401" y="1043311"/>
            <a:ext cx="3705225" cy="210502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pic>
      <p:pic>
        <p:nvPicPr>
          <p:cNvPr id="12"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8600" y="2719711"/>
            <a:ext cx="2209801" cy="1623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descr="\\Tkzaw-pro-14\Mydocs3\chsull\My Documents\My Pictures\7434 IC Screenshots\Configure Page 4.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72" t="883" r="1170" b="1438"/>
          <a:stretch/>
        </p:blipFill>
        <p:spPr bwMode="auto">
          <a:xfrm>
            <a:off x="6248400" y="3333750"/>
            <a:ext cx="2667000" cy="2292319"/>
          </a:xfrm>
          <a:prstGeom prst="rect">
            <a:avLst/>
          </a:prstGeom>
          <a:noFill/>
          <a:extLst>
            <a:ext uri="{909E8E84-426E-40DD-AFC4-6F175D3DCCD1}">
              <a14:hiddenFill xmlns:a14="http://schemas.microsoft.com/office/drawing/2010/main">
                <a:solidFill>
                  <a:srgbClr val="FFFFFF"/>
                </a:solidFill>
              </a14:hiddenFill>
            </a:ext>
          </a:extLst>
        </p:spPr>
      </p:pic>
      <p:sp>
        <p:nvSpPr>
          <p:cNvPr id="18" name="Slide Number Placeholder 5"/>
          <p:cNvSpPr txBox="1">
            <a:spLocks/>
          </p:cNvSpPr>
          <p:nvPr/>
        </p:nvSpPr>
        <p:spPr>
          <a:xfrm>
            <a:off x="2828597" y="6538912"/>
            <a:ext cx="3276600" cy="365125"/>
          </a:xfrm>
          <a:prstGeom prst="rect">
            <a:avLst/>
          </a:prstGeom>
        </p:spPr>
        <p:txBody>
          <a:bodyPr vert="horz" lIns="91416" tIns="45707" rIns="91416" bIns="45707" rtlCol="0" anchor="ctr"/>
          <a:lstStyle/>
          <a:p>
            <a:pPr algn="r">
              <a:defRPr/>
            </a:pPr>
            <a:endParaRPr lang="en-NZ" sz="1400" b="1" dirty="0">
              <a:solidFill>
                <a:srgbClr val="FF0000"/>
              </a:solidFill>
              <a:ea typeface="Segoe UI" pitchFamily="34" charset="0"/>
              <a:cs typeface="Segoe UI" pitchFamily="34" charset="0"/>
            </a:endParaRPr>
          </a:p>
        </p:txBody>
      </p:sp>
    </p:spTree>
    <p:extLst>
      <p:ext uri="{BB962C8B-B14F-4D97-AF65-F5344CB8AC3E}">
        <p14:creationId xmlns:p14="http://schemas.microsoft.com/office/powerpoint/2010/main" val="66903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195942" y="239251"/>
            <a:ext cx="8229600" cy="1020763"/>
          </a:xfrm>
          <a:prstGeom prst="rect">
            <a:avLst/>
          </a:prstGeom>
        </p:spPr>
        <p:txBody>
          <a:bodyPr>
            <a:normAutofit/>
          </a:bodyPr>
          <a:lstStyle/>
          <a:p>
            <a:r>
              <a:rPr lang="hu-HU" dirty="0" smtClean="0"/>
              <a:t>Kezdeti konfiguráció </a:t>
            </a:r>
            <a:r>
              <a:rPr lang="en-US" dirty="0" smtClean="0"/>
              <a:t>(OOBE)</a:t>
            </a:r>
            <a:endParaRPr lang="en-US" dirty="0"/>
          </a:p>
        </p:txBody>
      </p:sp>
      <p:sp>
        <p:nvSpPr>
          <p:cNvPr id="7" name="Content Placeholder 6"/>
          <p:cNvSpPr>
            <a:spLocks noGrp="1"/>
          </p:cNvSpPr>
          <p:nvPr>
            <p:ph idx="4294967295"/>
          </p:nvPr>
        </p:nvSpPr>
        <p:spPr>
          <a:xfrm>
            <a:off x="914400" y="1309688"/>
            <a:ext cx="8229600" cy="1600200"/>
          </a:xfrm>
          <a:prstGeom prst="rect">
            <a:avLst/>
          </a:prstGeom>
        </p:spPr>
        <p:txBody>
          <a:bodyPr>
            <a:normAutofit fontScale="92500" lnSpcReduction="10000"/>
          </a:bodyPr>
          <a:lstStyle/>
          <a:p>
            <a:pPr marL="457200" indent="-457200">
              <a:buFont typeface="Arial" pitchFamily="34" charset="0"/>
              <a:buChar char="•"/>
            </a:pPr>
            <a:r>
              <a:rPr lang="en-US" dirty="0" smtClean="0"/>
              <a:t>Essentials/Standard </a:t>
            </a:r>
            <a:r>
              <a:rPr lang="hu-HU" dirty="0" smtClean="0"/>
              <a:t>esetén is lényegesen kevesebb a telepítéskor feltett kérdés</a:t>
            </a:r>
            <a:endParaRPr lang="en-US" dirty="0" smtClean="0"/>
          </a:p>
          <a:p>
            <a:pPr marL="457200" indent="-457200">
              <a:buFont typeface="Arial" pitchFamily="34" charset="0"/>
              <a:buChar char="•"/>
            </a:pPr>
            <a:r>
              <a:rPr lang="hu-HU" dirty="0" smtClean="0"/>
              <a:t>A kezdeti konfiguráció lefuttatása után csak a Client Connectorokat kell a kliensekre telepíteni</a:t>
            </a:r>
            <a:endParaRPr lang="en-US" dirty="0" smtClean="0"/>
          </a:p>
          <a:p>
            <a:pPr marL="457200" indent="-457200">
              <a:buFont typeface="Arial" pitchFamily="34" charset="0"/>
              <a:buChar char="•"/>
            </a:pPr>
            <a:endParaRPr lang="en-US" dirty="0"/>
          </a:p>
        </p:txBody>
      </p:sp>
      <p:graphicFrame>
        <p:nvGraphicFramePr>
          <p:cNvPr id="10" name="Content Placeholder 7"/>
          <p:cNvGraphicFramePr>
            <a:graphicFrameLocks/>
          </p:cNvGraphicFramePr>
          <p:nvPr>
            <p:extLst>
              <p:ext uri="{D42A27DB-BD31-4B8C-83A1-F6EECF244321}">
                <p14:modId xmlns:p14="http://schemas.microsoft.com/office/powerpoint/2010/main" val="1733131173"/>
              </p:ext>
            </p:extLst>
          </p:nvPr>
        </p:nvGraphicFramePr>
        <p:xfrm>
          <a:off x="1752600" y="3200400"/>
          <a:ext cx="5715000" cy="259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 descr="\\quattrofs\QUX\Assets\WHS_server_icon.png"/>
          <p:cNvPicPr>
            <a:picLocks noChangeAspect="1" noChangeArrowheads="1"/>
          </p:cNvPicPr>
          <p:nvPr/>
        </p:nvPicPr>
        <p:blipFill>
          <a:blip r:embed="rId8" cstate="print"/>
          <a:srcRect/>
          <a:stretch>
            <a:fillRect/>
          </a:stretch>
        </p:blipFill>
        <p:spPr bwMode="auto">
          <a:xfrm>
            <a:off x="195942" y="3537854"/>
            <a:ext cx="1447800" cy="1447800"/>
          </a:xfrm>
          <a:prstGeom prst="rect">
            <a:avLst/>
          </a:prstGeom>
          <a:ln>
            <a:noFill/>
          </a:ln>
          <a:effectLst>
            <a:outerShdw blurRad="292100" dist="139700" dir="2700000" algn="tl" rotWithShape="0">
              <a:srgbClr val="333333">
                <a:alpha val="65000"/>
              </a:srgbClr>
            </a:outerShdw>
          </a:effectLst>
        </p:spPr>
      </p:pic>
      <p:pic>
        <p:nvPicPr>
          <p:cNvPr id="11266" name="Picture 2" descr="C:\Users\David\Pictures\Microsoft Graphics\Virtual Servers 2.png"/>
          <p:cNvPicPr>
            <a:picLocks noChangeAspect="1" noChangeArrowheads="1"/>
          </p:cNvPicPr>
          <p:nvPr/>
        </p:nvPicPr>
        <p:blipFill>
          <a:blip r:embed="rId9" cstate="print"/>
          <a:srcRect/>
          <a:stretch>
            <a:fillRect/>
          </a:stretch>
        </p:blipFill>
        <p:spPr bwMode="auto">
          <a:xfrm>
            <a:off x="7890556" y="3835852"/>
            <a:ext cx="763587" cy="1246870"/>
          </a:xfrm>
          <a:prstGeom prst="rect">
            <a:avLst/>
          </a:prstGeom>
          <a:ln>
            <a:noFill/>
          </a:ln>
          <a:effectLst>
            <a:outerShdw blurRad="292100" dist="139700" dir="2700000" algn="tl" rotWithShape="0">
              <a:srgbClr val="333333">
                <a:alpha val="65000"/>
              </a:srgbClr>
            </a:outerShdw>
          </a:effectLst>
        </p:spPr>
      </p:pic>
      <p:grpSp>
        <p:nvGrpSpPr>
          <p:cNvPr id="14" name="Group 13"/>
          <p:cNvGrpSpPr/>
          <p:nvPr/>
        </p:nvGrpSpPr>
        <p:grpSpPr>
          <a:xfrm>
            <a:off x="8078882" y="146100"/>
            <a:ext cx="838242" cy="737038"/>
            <a:chOff x="635508" y="1080169"/>
            <a:chExt cx="1180942" cy="960251"/>
          </a:xfrm>
        </p:grpSpPr>
        <p:pic>
          <p:nvPicPr>
            <p:cNvPr id="15" name="Picture 1" descr="\\quattrofs\QUX\Assets\WHS_server_icon.png"/>
            <p:cNvPicPr>
              <a:picLocks noChangeAspect="1" noChangeArrowheads="1"/>
            </p:cNvPicPr>
            <p:nvPr/>
          </p:nvPicPr>
          <p:blipFill>
            <a:blip r:embed="rId8" cstate="print"/>
            <a:srcRect/>
            <a:stretch>
              <a:fillRect/>
            </a:stretch>
          </p:blipFill>
          <p:spPr bwMode="auto">
            <a:xfrm>
              <a:off x="635508" y="1080169"/>
              <a:ext cx="956885" cy="960251"/>
            </a:xfrm>
            <a:prstGeom prst="rect">
              <a:avLst/>
            </a:prstGeom>
            <a:ln>
              <a:noFill/>
            </a:ln>
            <a:effectLst>
              <a:outerShdw blurRad="292100" dist="139700" dir="2700000" algn="tl" rotWithShape="0">
                <a:srgbClr val="333333">
                  <a:alpha val="65000"/>
                </a:srgbClr>
              </a:outerShdw>
            </a:effectLst>
          </p:spPr>
        </p:pic>
        <p:pic>
          <p:nvPicPr>
            <p:cNvPr id="16" name="Server" descr="C:\Users\David\Pictures\Microsoft Graphics\Virtual Servers 2.png"/>
            <p:cNvPicPr>
              <a:picLocks noChangeAspect="1" noChangeArrowheads="1"/>
            </p:cNvPicPr>
            <p:nvPr/>
          </p:nvPicPr>
          <p:blipFill>
            <a:blip r:embed="rId9" cstate="print"/>
            <a:srcRect/>
            <a:stretch>
              <a:fillRect/>
            </a:stretch>
          </p:blipFill>
          <p:spPr bwMode="auto">
            <a:xfrm>
              <a:off x="1368337" y="1080169"/>
              <a:ext cx="448113" cy="734303"/>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420595106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61257" y="1121229"/>
            <a:ext cx="4637314" cy="46482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dirty="0"/>
          </a:p>
        </p:txBody>
      </p:sp>
      <p:sp>
        <p:nvSpPr>
          <p:cNvPr id="2" name="Title 1"/>
          <p:cNvSpPr>
            <a:spLocks noGrp="1"/>
          </p:cNvSpPr>
          <p:nvPr>
            <p:ph type="title" idx="4294967295"/>
          </p:nvPr>
        </p:nvSpPr>
        <p:spPr>
          <a:xfrm>
            <a:off x="0" y="261938"/>
            <a:ext cx="8229600" cy="1020762"/>
          </a:xfrm>
          <a:prstGeom prst="rect">
            <a:avLst/>
          </a:prstGeom>
        </p:spPr>
        <p:txBody>
          <a:bodyPr/>
          <a:lstStyle/>
          <a:p>
            <a:r>
              <a:rPr lang="hu-HU" dirty="0" smtClean="0"/>
              <a:t>Kliensek kapcsolódása</a:t>
            </a:r>
            <a:endParaRPr lang="en-US" dirty="0"/>
          </a:p>
        </p:txBody>
      </p:sp>
      <p:sp>
        <p:nvSpPr>
          <p:cNvPr id="7" name="Content Placeholder 6"/>
          <p:cNvSpPr>
            <a:spLocks noGrp="1"/>
          </p:cNvSpPr>
          <p:nvPr>
            <p:ph sz="half" idx="4294967295"/>
          </p:nvPr>
        </p:nvSpPr>
        <p:spPr>
          <a:xfrm>
            <a:off x="659757" y="1251404"/>
            <a:ext cx="3621088" cy="4518025"/>
          </a:xfrm>
          <a:prstGeom prst="rect">
            <a:avLst/>
          </a:prstGeom>
        </p:spPr>
        <p:txBody>
          <a:bodyPr>
            <a:normAutofit fontScale="85000" lnSpcReduction="20000"/>
          </a:bodyPr>
          <a:lstStyle/>
          <a:p>
            <a:pPr marL="0" indent="0">
              <a:buNone/>
            </a:pPr>
            <a:r>
              <a:rPr lang="hu-HU" sz="2400" dirty="0" smtClean="0"/>
              <a:t>Felhasználói jogokkal is működik </a:t>
            </a:r>
            <a:r>
              <a:rPr lang="en-US" sz="2400" dirty="0" smtClean="0"/>
              <a:t>(</a:t>
            </a:r>
            <a:r>
              <a:rPr lang="hu-HU" sz="2400" dirty="0" smtClean="0"/>
              <a:t>nem kell rendszergazda jogosultság</a:t>
            </a:r>
            <a:r>
              <a:rPr lang="en-US" sz="2400" dirty="0" smtClean="0"/>
              <a:t>)</a:t>
            </a:r>
            <a:r>
              <a:rPr lang="hu-HU" sz="2400" dirty="0" smtClean="0"/>
              <a:t>, weboldalról indul</a:t>
            </a:r>
          </a:p>
          <a:p>
            <a:pPr marL="0" indent="0">
              <a:buNone/>
            </a:pPr>
            <a:r>
              <a:rPr lang="hu-HU" sz="2400" b="1" dirty="0" smtClean="0"/>
              <a:t>Lépések</a:t>
            </a:r>
            <a:r>
              <a:rPr lang="en-US" sz="2400" b="1" dirty="0" smtClean="0"/>
              <a:t>:</a:t>
            </a:r>
          </a:p>
          <a:p>
            <a:pPr marL="857250" lvl="1" indent="-457200">
              <a:buFont typeface="+mj-lt"/>
              <a:buAutoNum type="arabicPeriod"/>
            </a:pPr>
            <a:r>
              <a:rPr lang="en-GB" sz="2000" dirty="0" smtClean="0"/>
              <a:t>.NET framework </a:t>
            </a:r>
            <a:r>
              <a:rPr lang="hu-HU" sz="2000" dirty="0" smtClean="0"/>
              <a:t>telepítése</a:t>
            </a:r>
            <a:endParaRPr lang="en-GB" sz="2000" dirty="0" smtClean="0"/>
          </a:p>
          <a:p>
            <a:pPr marL="857250" lvl="1" indent="-457200">
              <a:buFont typeface="+mj-lt"/>
              <a:buAutoNum type="arabicPeriod"/>
            </a:pPr>
            <a:r>
              <a:rPr lang="hu-HU" sz="2000" dirty="0" smtClean="0"/>
              <a:t>SBS felhasználónév és jelszó megadása</a:t>
            </a:r>
            <a:endParaRPr lang="en-GB" sz="2000" dirty="0" smtClean="0"/>
          </a:p>
          <a:p>
            <a:pPr marL="857250" lvl="1" indent="-457200">
              <a:buFont typeface="+mj-lt"/>
              <a:buAutoNum type="arabicPeriod"/>
            </a:pPr>
            <a:r>
              <a:rPr lang="hu-HU" sz="2000" dirty="0" smtClean="0"/>
              <a:t>A helyi felhasználói profil mozgatásának lehetősége (adatok, beállítások)</a:t>
            </a:r>
            <a:endParaRPr lang="en-GB" sz="2000" dirty="0" smtClean="0"/>
          </a:p>
          <a:p>
            <a:pPr marL="857250" lvl="1" indent="-457200">
              <a:buFont typeface="+mj-lt"/>
              <a:buAutoNum type="arabicPeriod"/>
            </a:pPr>
            <a:r>
              <a:rPr lang="hu-HU" sz="2000" dirty="0" smtClean="0"/>
              <a:t>A számítógép leírásának megadása</a:t>
            </a:r>
            <a:endParaRPr lang="en-GB" sz="2000" dirty="0" smtClean="0"/>
          </a:p>
          <a:p>
            <a:pPr marL="857250" lvl="1" indent="-457200">
              <a:buFont typeface="+mj-lt"/>
              <a:buAutoNum type="arabicPeriod"/>
            </a:pPr>
            <a:r>
              <a:rPr lang="hu-HU" sz="2000" dirty="0" smtClean="0"/>
              <a:t>Opcionális beállítás, hogy a gép felébredjen-e az automatikus kliens mentések idejére (csak Essentials esetén)</a:t>
            </a:r>
            <a:endParaRPr lang="en-GB" sz="2000" dirty="0" smtClean="0"/>
          </a:p>
          <a:p>
            <a:pPr>
              <a:buFont typeface="Arial" pitchFamily="34" charset="0"/>
              <a:buChar char="•"/>
            </a:pPr>
            <a:endParaRPr lang="en-US" sz="2400" dirty="0" smtClean="0"/>
          </a:p>
          <a:p>
            <a:pPr>
              <a:buFont typeface="Arial" pitchFamily="34" charset="0"/>
              <a:buChar char="•"/>
            </a:pPr>
            <a:endParaRPr lang="en-US" sz="2400" dirty="0" smtClean="0"/>
          </a:p>
        </p:txBody>
      </p:sp>
      <p:pic>
        <p:nvPicPr>
          <p:cNvPr id="20482" name="Aurora screenshot"/>
          <p:cNvPicPr>
            <a:picLocks noGrp="1" noChangeAspect="1" noChangeArrowheads="1"/>
          </p:cNvPicPr>
          <p:nvPr>
            <p:ph sz="half" idx="4294967295"/>
          </p:nvPr>
        </p:nvPicPr>
        <p:blipFill>
          <a:blip r:embed="rId3" cstate="print"/>
          <a:srcRect/>
          <a:stretch>
            <a:fillRect/>
          </a:stretch>
        </p:blipFill>
        <p:spPr bwMode="auto">
          <a:xfrm>
            <a:off x="5965825" y="1282700"/>
            <a:ext cx="3178175" cy="2451100"/>
          </a:xfrm>
          <a:prstGeom prst="rect">
            <a:avLst/>
          </a:prstGeom>
          <a:ln>
            <a:noFill/>
          </a:ln>
          <a:effectLst>
            <a:outerShdw blurRad="292100" dist="139700" dir="2700000" algn="tl" rotWithShape="0">
              <a:srgbClr val="333333">
                <a:alpha val="65000"/>
              </a:srgbClr>
            </a:outerShdw>
          </a:effectLst>
        </p:spPr>
      </p:pic>
      <p:graphicFrame>
        <p:nvGraphicFramePr>
          <p:cNvPr id="8" name="Content Placeholder 7"/>
          <p:cNvGraphicFramePr>
            <a:graphicFrameLocks/>
          </p:cNvGraphicFramePr>
          <p:nvPr>
            <p:extLst>
              <p:ext uri="{D42A27DB-BD31-4B8C-83A1-F6EECF244321}">
                <p14:modId xmlns:p14="http://schemas.microsoft.com/office/powerpoint/2010/main" val="3575993274"/>
              </p:ext>
            </p:extLst>
          </p:nvPr>
        </p:nvGraphicFramePr>
        <p:xfrm>
          <a:off x="5578323" y="4305300"/>
          <a:ext cx="2819400" cy="19467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SBS7 screenshot" descr="C:\Users\David\Documents\CM Projects\WPG0145\Project Resources\Screenshots\Windows7-SBS7-ClientConnect.PNG"/>
          <p:cNvPicPr>
            <a:picLocks noChangeAspect="1" noChangeArrowheads="1"/>
          </p:cNvPicPr>
          <p:nvPr/>
        </p:nvPicPr>
        <p:blipFill>
          <a:blip r:embed="rId9" cstate="print"/>
          <a:srcRect/>
          <a:stretch>
            <a:fillRect/>
          </a:stretch>
        </p:blipFill>
        <p:spPr bwMode="auto">
          <a:xfrm>
            <a:off x="5406021" y="1283113"/>
            <a:ext cx="3310467" cy="2482850"/>
          </a:xfrm>
          <a:prstGeom prst="rect">
            <a:avLst/>
          </a:prstGeom>
          <a:ln>
            <a:noFill/>
          </a:ln>
          <a:effectLst>
            <a:outerShdw blurRad="292100" dist="139700" dir="2700000" algn="tl" rotWithShape="0">
              <a:srgbClr val="333333">
                <a:alpha val="65000"/>
              </a:srgbClr>
            </a:outerShdw>
          </a:effectLst>
        </p:spPr>
      </p:pic>
      <p:pic>
        <p:nvPicPr>
          <p:cNvPr id="9" name="Picture 2" descr="C:\Users\richardh\AppData\Local\Microsoft\Windows\Temporary Internet Files\Content.IE5\FR72Y0EH\MCj04412880000[1].png"/>
          <p:cNvPicPr>
            <a:picLocks noChangeAspect="1" noChangeArrowheads="1"/>
          </p:cNvPicPr>
          <p:nvPr/>
        </p:nvPicPr>
        <p:blipFill>
          <a:blip r:embed="rId10" cstate="print"/>
          <a:srcRect/>
          <a:stretch>
            <a:fillRect/>
          </a:stretch>
        </p:blipFill>
        <p:spPr bwMode="auto">
          <a:xfrm>
            <a:off x="8884920" y="45720"/>
            <a:ext cx="182880" cy="182880"/>
          </a:xfrm>
          <a:prstGeom prst="rect">
            <a:avLst/>
          </a:prstGeom>
          <a:noFill/>
        </p:spPr>
      </p:pic>
      <p:grpSp>
        <p:nvGrpSpPr>
          <p:cNvPr id="15" name="Group 14"/>
          <p:cNvGrpSpPr/>
          <p:nvPr/>
        </p:nvGrpSpPr>
        <p:grpSpPr>
          <a:xfrm>
            <a:off x="8078882" y="146100"/>
            <a:ext cx="838242" cy="737038"/>
            <a:chOff x="635508" y="1080169"/>
            <a:chExt cx="1180942" cy="960251"/>
          </a:xfrm>
        </p:grpSpPr>
        <p:pic>
          <p:nvPicPr>
            <p:cNvPr id="16" name="Picture 1" descr="\\quattrofs\QUX\Assets\WHS_server_icon.png"/>
            <p:cNvPicPr>
              <a:picLocks noChangeAspect="1" noChangeArrowheads="1"/>
            </p:cNvPicPr>
            <p:nvPr/>
          </p:nvPicPr>
          <p:blipFill>
            <a:blip r:embed="rId11" cstate="print"/>
            <a:srcRect/>
            <a:stretch>
              <a:fillRect/>
            </a:stretch>
          </p:blipFill>
          <p:spPr bwMode="auto">
            <a:xfrm>
              <a:off x="635508" y="1080169"/>
              <a:ext cx="956885" cy="960251"/>
            </a:xfrm>
            <a:prstGeom prst="rect">
              <a:avLst/>
            </a:prstGeom>
            <a:ln>
              <a:noFill/>
            </a:ln>
            <a:effectLst>
              <a:outerShdw blurRad="292100" dist="139700" dir="2700000" algn="tl" rotWithShape="0">
                <a:srgbClr val="333333">
                  <a:alpha val="65000"/>
                </a:srgbClr>
              </a:outerShdw>
            </a:effectLst>
          </p:spPr>
        </p:pic>
        <p:pic>
          <p:nvPicPr>
            <p:cNvPr id="17" name="Server" descr="C:\Users\David\Pictures\Microsoft Graphics\Virtual Servers 2.png"/>
            <p:cNvPicPr>
              <a:picLocks noChangeAspect="1" noChangeArrowheads="1"/>
            </p:cNvPicPr>
            <p:nvPr/>
          </p:nvPicPr>
          <p:blipFill>
            <a:blip r:embed="rId12" cstate="print"/>
            <a:srcRect/>
            <a:stretch>
              <a:fillRect/>
            </a:stretch>
          </p:blipFill>
          <p:spPr bwMode="auto">
            <a:xfrm>
              <a:off x="1368337" y="1080169"/>
              <a:ext cx="448113" cy="734303"/>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12751717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48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20482"/>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48342" y="1562099"/>
            <a:ext cx="8186057" cy="352152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2800" dirty="0" smtClean="0"/>
              <a:t> </a:t>
            </a:r>
            <a:r>
              <a:rPr lang="hu-HU" sz="2800" dirty="0" smtClean="0"/>
              <a:t>DEMÓ – SBS Konzol</a:t>
            </a:r>
            <a:endParaRPr lang="en-GB" sz="2800" dirty="0"/>
          </a:p>
        </p:txBody>
      </p:sp>
      <p:sp>
        <p:nvSpPr>
          <p:cNvPr id="2" name="Title 1"/>
          <p:cNvSpPr>
            <a:spLocks noGrp="1"/>
          </p:cNvSpPr>
          <p:nvPr>
            <p:ph type="title" idx="4294967295"/>
          </p:nvPr>
        </p:nvSpPr>
        <p:spPr>
          <a:xfrm>
            <a:off x="152399" y="228600"/>
            <a:ext cx="8382000" cy="442913"/>
          </a:xfrm>
          <a:prstGeom prst="rect">
            <a:avLst/>
          </a:prstGeom>
        </p:spPr>
        <p:txBody>
          <a:bodyPr>
            <a:noAutofit/>
          </a:bodyPr>
          <a:lstStyle/>
          <a:p>
            <a:r>
              <a:rPr lang="en-US" dirty="0" smtClean="0"/>
              <a:t>SBS 2011 Standard</a:t>
            </a:r>
            <a:r>
              <a:rPr lang="hu-HU" dirty="0"/>
              <a:t> </a:t>
            </a:r>
            <a:r>
              <a:rPr lang="hu-HU" dirty="0" smtClean="0"/>
              <a:t>képességek</a:t>
            </a:r>
            <a:endParaRPr lang="en-GB" dirty="0" smtClean="0"/>
          </a:p>
        </p:txBody>
      </p:sp>
      <p:sp>
        <p:nvSpPr>
          <p:cNvPr id="10" name="Oval 9"/>
          <p:cNvSpPr/>
          <p:nvPr/>
        </p:nvSpPr>
        <p:spPr>
          <a:xfrm>
            <a:off x="5573486" y="3178630"/>
            <a:ext cx="2868386" cy="170945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Server" descr="C:\Users\David\Pictures\Microsoft Graphics\Virtual Servers 2.png"/>
          <p:cNvPicPr>
            <a:picLocks noChangeAspect="1" noChangeArrowheads="1"/>
          </p:cNvPicPr>
          <p:nvPr/>
        </p:nvPicPr>
        <p:blipFill>
          <a:blip r:embed="rId3" cstate="print"/>
          <a:srcRect/>
          <a:stretch>
            <a:fillRect/>
          </a:stretch>
        </p:blipFill>
        <p:spPr bwMode="auto">
          <a:xfrm>
            <a:off x="6607607" y="3287483"/>
            <a:ext cx="678010" cy="1107131"/>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6038279" y="4355063"/>
            <a:ext cx="1938800" cy="369332"/>
          </a:xfrm>
          <a:prstGeom prst="rect">
            <a:avLst/>
          </a:prstGeom>
          <a:noFill/>
        </p:spPr>
        <p:txBody>
          <a:bodyPr wrap="none" rtlCol="0">
            <a:spAutoFit/>
          </a:bodyPr>
          <a:lstStyle/>
          <a:p>
            <a:r>
              <a:rPr lang="en-GB" dirty="0" smtClean="0"/>
              <a:t>SBS 2011 Standard</a:t>
            </a:r>
            <a:endParaRPr lang="en-GB" dirty="0"/>
          </a:p>
        </p:txBody>
      </p:sp>
    </p:spTree>
    <p:extLst>
      <p:ext uri="{BB962C8B-B14F-4D97-AF65-F5344CB8AC3E}">
        <p14:creationId xmlns:p14="http://schemas.microsoft.com/office/powerpoint/2010/main" val="708530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normAutofit fontScale="90000"/>
          </a:bodyPr>
          <a:lstStyle/>
          <a:p>
            <a:r>
              <a:rPr lang="hu-HU" sz="3600" dirty="0" smtClean="0"/>
              <a:t>Small Business Server 2011 Standard</a:t>
            </a:r>
            <a:endParaRPr lang="hu-HU" sz="3600" dirty="0"/>
          </a:p>
        </p:txBody>
      </p:sp>
      <p:sp>
        <p:nvSpPr>
          <p:cNvPr id="4" name="Rounded Rectangle 3"/>
          <p:cNvSpPr/>
          <p:nvPr/>
        </p:nvSpPr>
        <p:spPr bwMode="auto">
          <a:xfrm>
            <a:off x="6096782" y="2284337"/>
            <a:ext cx="1676400" cy="721430"/>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Rounded Rectangle 4"/>
          <p:cNvSpPr/>
          <p:nvPr/>
        </p:nvSpPr>
        <p:spPr bwMode="auto">
          <a:xfrm>
            <a:off x="2256410" y="1143000"/>
            <a:ext cx="2993522" cy="798072"/>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le 5"/>
          <p:cNvSpPr/>
          <p:nvPr/>
        </p:nvSpPr>
        <p:spPr bwMode="auto">
          <a:xfrm>
            <a:off x="6096000" y="1179946"/>
            <a:ext cx="1676400" cy="723128"/>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7" name="Picture 6" descr="\\eventsql\dvd\Online_ART\DVD_ART34\Artwork_Imagery\Icons - Illustrations\_WINDOWS SERVER ICONS\Hardware\Virtual Servers 2.png"/>
          <p:cNvPicPr>
            <a:picLocks noChangeAspect="1" noChangeArrowheads="1"/>
          </p:cNvPicPr>
          <p:nvPr/>
        </p:nvPicPr>
        <p:blipFill>
          <a:blip r:embed="rId3" cstate="email"/>
          <a:srcRect/>
          <a:stretch>
            <a:fillRect/>
          </a:stretch>
        </p:blipFill>
        <p:spPr bwMode="auto">
          <a:xfrm>
            <a:off x="3612986" y="2240426"/>
            <a:ext cx="763565" cy="1246833"/>
          </a:xfrm>
          <a:prstGeom prst="rect">
            <a:avLst/>
          </a:prstGeom>
          <a:noFill/>
        </p:spPr>
      </p:pic>
      <p:pic>
        <p:nvPicPr>
          <p:cNvPr id="8" name="Picture 3" descr="C:\Users\kduryea\Documents\My Dropbox\__WSSG\LOGOS\WS\WS08-R2-Std_v_rg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19436" y="1253883"/>
            <a:ext cx="1393113" cy="536478"/>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a:grpSpLocks/>
          </p:cNvGrpSpPr>
          <p:nvPr/>
        </p:nvGrpSpPr>
        <p:grpSpPr bwMode="auto">
          <a:xfrm>
            <a:off x="219164" y="2590793"/>
            <a:ext cx="914400" cy="674688"/>
            <a:chOff x="528" y="2832"/>
            <a:chExt cx="576" cy="425"/>
          </a:xfrm>
        </p:grpSpPr>
        <p:sp>
          <p:nvSpPr>
            <p:cNvPr id="10" name="Oval 9"/>
            <p:cNvSpPr>
              <a:spLocks noChangeArrowheads="1"/>
            </p:cNvSpPr>
            <p:nvPr/>
          </p:nvSpPr>
          <p:spPr bwMode="gray">
            <a:xfrm>
              <a:off x="528" y="2976"/>
              <a:ext cx="576" cy="28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11" name="Rectangle 1024041"/>
            <p:cNvPicPr>
              <a:picLocks noChangeAspect="1" noChangeArrowheads="1"/>
            </p:cNvPicPr>
            <p:nvPr/>
          </p:nvPicPr>
          <p:blipFill>
            <a:blip r:embed="rId5" cstate="print"/>
            <a:srcRect/>
            <a:stretch>
              <a:fillRect/>
            </a:stretch>
          </p:blipFill>
          <p:spPr bwMode="gray">
            <a:xfrm>
              <a:off x="624" y="2832"/>
              <a:ext cx="384" cy="344"/>
            </a:xfrm>
            <a:prstGeom prst="rect">
              <a:avLst/>
            </a:prstGeom>
            <a:noFill/>
            <a:ln w="9525">
              <a:noFill/>
              <a:miter lim="800000"/>
              <a:headEnd/>
              <a:tailEnd/>
            </a:ln>
          </p:spPr>
        </p:pic>
      </p:grpSp>
      <p:grpSp>
        <p:nvGrpSpPr>
          <p:cNvPr id="12" name="Group 11"/>
          <p:cNvGrpSpPr>
            <a:grpSpLocks/>
          </p:cNvGrpSpPr>
          <p:nvPr/>
        </p:nvGrpSpPr>
        <p:grpSpPr bwMode="auto">
          <a:xfrm>
            <a:off x="371564" y="1817681"/>
            <a:ext cx="762000" cy="677863"/>
            <a:chOff x="619" y="3312"/>
            <a:chExt cx="480" cy="427"/>
          </a:xfrm>
        </p:grpSpPr>
        <p:sp>
          <p:nvSpPr>
            <p:cNvPr id="13" name="Oval 12"/>
            <p:cNvSpPr>
              <a:spLocks noChangeArrowheads="1"/>
            </p:cNvSpPr>
            <p:nvPr/>
          </p:nvSpPr>
          <p:spPr bwMode="gray">
            <a:xfrm rot="538358">
              <a:off x="619" y="3504"/>
              <a:ext cx="480" cy="235"/>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14" name="Rectangle 1024050"/>
            <p:cNvPicPr>
              <a:picLocks noChangeAspect="1" noChangeArrowheads="1"/>
            </p:cNvPicPr>
            <p:nvPr/>
          </p:nvPicPr>
          <p:blipFill>
            <a:blip r:embed="rId6" cstate="print"/>
            <a:srcRect/>
            <a:stretch>
              <a:fillRect/>
            </a:stretch>
          </p:blipFill>
          <p:spPr bwMode="gray">
            <a:xfrm rot="21419117" flipH="1">
              <a:off x="624" y="3312"/>
              <a:ext cx="384" cy="370"/>
            </a:xfrm>
            <a:prstGeom prst="rect">
              <a:avLst/>
            </a:prstGeom>
            <a:noFill/>
            <a:ln w="9525">
              <a:noFill/>
              <a:miter lim="800000"/>
              <a:headEnd/>
              <a:tailEnd/>
            </a:ln>
          </p:spPr>
        </p:pic>
      </p:grpSp>
      <p:grpSp>
        <p:nvGrpSpPr>
          <p:cNvPr id="15" name="Group 14"/>
          <p:cNvGrpSpPr>
            <a:grpSpLocks/>
          </p:cNvGrpSpPr>
          <p:nvPr/>
        </p:nvGrpSpPr>
        <p:grpSpPr bwMode="auto">
          <a:xfrm>
            <a:off x="379080" y="1143000"/>
            <a:ext cx="647700" cy="533401"/>
            <a:chOff x="140" y="2400"/>
            <a:chExt cx="408" cy="336"/>
          </a:xfrm>
        </p:grpSpPr>
        <p:sp>
          <p:nvSpPr>
            <p:cNvPr id="16" name="Oval 15"/>
            <p:cNvSpPr>
              <a:spLocks noChangeArrowheads="1"/>
            </p:cNvSpPr>
            <p:nvPr/>
          </p:nvSpPr>
          <p:spPr bwMode="gray">
            <a:xfrm>
              <a:off x="140" y="2615"/>
              <a:ext cx="408" cy="12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17" name="Rectangle 1024044"/>
            <p:cNvPicPr>
              <a:picLocks noChangeAspect="1" noChangeArrowheads="1"/>
            </p:cNvPicPr>
            <p:nvPr/>
          </p:nvPicPr>
          <p:blipFill>
            <a:blip r:embed="rId7" cstate="print"/>
            <a:srcRect/>
            <a:stretch>
              <a:fillRect/>
            </a:stretch>
          </p:blipFill>
          <p:spPr bwMode="gray">
            <a:xfrm>
              <a:off x="244" y="2400"/>
              <a:ext cx="188" cy="288"/>
            </a:xfrm>
            <a:prstGeom prst="rect">
              <a:avLst/>
            </a:prstGeom>
            <a:noFill/>
            <a:ln w="9525">
              <a:noFill/>
              <a:miter lim="800000"/>
              <a:headEnd/>
              <a:tailEnd/>
            </a:ln>
          </p:spPr>
        </p:pic>
      </p:grpSp>
      <p:pic>
        <p:nvPicPr>
          <p:cNvPr id="18" name="Rectangle 1024072"/>
          <p:cNvPicPr>
            <a:picLocks noChangeAspect="1" noChangeArrowheads="1"/>
          </p:cNvPicPr>
          <p:nvPr/>
        </p:nvPicPr>
        <p:blipFill>
          <a:blip r:embed="rId8" cstate="print"/>
          <a:srcRect/>
          <a:stretch>
            <a:fillRect/>
          </a:stretch>
        </p:blipFill>
        <p:spPr bwMode="gray">
          <a:xfrm>
            <a:off x="1601202" y="2124001"/>
            <a:ext cx="456198" cy="1280160"/>
          </a:xfrm>
          <a:prstGeom prst="rect">
            <a:avLst/>
          </a:prstGeom>
          <a:noFill/>
          <a:ln w="9525">
            <a:noFill/>
            <a:miter lim="800000"/>
            <a:headEnd/>
            <a:tailEnd/>
          </a:ln>
        </p:spPr>
      </p:pic>
      <p:grpSp>
        <p:nvGrpSpPr>
          <p:cNvPr id="35" name="Group 3"/>
          <p:cNvGrpSpPr>
            <a:grpSpLocks noChangeAspect="1"/>
          </p:cNvGrpSpPr>
          <p:nvPr/>
        </p:nvGrpSpPr>
        <p:grpSpPr>
          <a:xfrm>
            <a:off x="171774" y="3417440"/>
            <a:ext cx="1009179" cy="618693"/>
            <a:chOff x="1402081" y="1554480"/>
            <a:chExt cx="3032759" cy="1859280"/>
          </a:xfrm>
          <a:effectLst>
            <a:outerShdw blurRad="469900" dist="63500" dir="5400000" algn="t" rotWithShape="0">
              <a:prstClr val="black"/>
            </a:outerShdw>
          </a:effectLst>
        </p:grpSpPr>
        <p:pic>
          <p:nvPicPr>
            <p:cNvPr id="36" name="Picture 2" descr="E:\DVD_ART35\Logos\Windows 7\windows 7 rev v.png"/>
            <p:cNvPicPr>
              <a:picLocks noChangeAspect="1" noChangeArrowheads="1"/>
            </p:cNvPicPr>
            <p:nvPr/>
          </p:nvPicPr>
          <p:blipFill>
            <a:blip r:embed="rId9" cstate="print"/>
            <a:srcRect t="68128"/>
            <a:stretch>
              <a:fillRect/>
            </a:stretch>
          </p:blipFill>
          <p:spPr bwMode="auto">
            <a:xfrm>
              <a:off x="1402081" y="2817019"/>
              <a:ext cx="3032759" cy="596741"/>
            </a:xfrm>
            <a:prstGeom prst="rect">
              <a:avLst/>
            </a:prstGeom>
            <a:noFill/>
          </p:spPr>
        </p:pic>
        <p:pic>
          <p:nvPicPr>
            <p:cNvPr id="37" name="Picture 3" descr="E:\DVD_ART35\Logos\Windows Server 2008\Windows Server 2008 R2\windows server 2008 r2 rev v.png"/>
            <p:cNvPicPr>
              <a:picLocks noChangeAspect="1" noChangeArrowheads="1"/>
            </p:cNvPicPr>
            <p:nvPr/>
          </p:nvPicPr>
          <p:blipFill>
            <a:blip r:embed="rId10" cstate="print"/>
            <a:srcRect l="24627" r="53569" b="32231"/>
            <a:stretch>
              <a:fillRect/>
            </a:stretch>
          </p:blipFill>
          <p:spPr bwMode="auto">
            <a:xfrm>
              <a:off x="2468880" y="1554480"/>
              <a:ext cx="1341120" cy="1249680"/>
            </a:xfrm>
            <a:prstGeom prst="rect">
              <a:avLst/>
            </a:prstGeom>
            <a:noFill/>
          </p:spPr>
        </p:pic>
      </p:grpSp>
      <p:sp>
        <p:nvSpPr>
          <p:cNvPr id="44" name="TextBox 43"/>
          <p:cNvSpPr txBox="1"/>
          <p:nvPr/>
        </p:nvSpPr>
        <p:spPr>
          <a:xfrm>
            <a:off x="2235274" y="3575837"/>
            <a:ext cx="2965748" cy="1754326"/>
          </a:xfrm>
          <a:prstGeom prst="rect">
            <a:avLst/>
          </a:prstGeom>
          <a:noFill/>
        </p:spPr>
        <p:txBody>
          <a:bodyPr wrap="none" rtlCol="0">
            <a:spAutoFit/>
          </a:bodyPr>
          <a:lstStyle/>
          <a:p>
            <a:pPr marL="285750" indent="-285750">
              <a:buFont typeface="Arial" pitchFamily="34" charset="0"/>
              <a:buChar char="•"/>
            </a:pPr>
            <a:r>
              <a:rPr lang="hu-HU" dirty="0" smtClean="0"/>
              <a:t>Címtár (Active Directory)</a:t>
            </a:r>
          </a:p>
          <a:p>
            <a:pPr marL="285750" indent="-285750">
              <a:buFont typeface="Arial" pitchFamily="34" charset="0"/>
              <a:buChar char="•"/>
            </a:pPr>
            <a:r>
              <a:rPr lang="hu-HU" dirty="0" smtClean="0"/>
              <a:t>Fájlszerver</a:t>
            </a:r>
          </a:p>
          <a:p>
            <a:pPr marL="285750" indent="-285750">
              <a:buFont typeface="Arial" pitchFamily="34" charset="0"/>
              <a:buChar char="•"/>
            </a:pPr>
            <a:r>
              <a:rPr lang="hu-HU" dirty="0" smtClean="0"/>
              <a:t>Printszerver</a:t>
            </a:r>
          </a:p>
          <a:p>
            <a:pPr marL="285750" indent="-285750">
              <a:buFont typeface="Arial" pitchFamily="34" charset="0"/>
              <a:buChar char="•"/>
            </a:pPr>
            <a:r>
              <a:rPr lang="hu-HU" dirty="0" smtClean="0"/>
              <a:t>Hálózat</a:t>
            </a:r>
          </a:p>
          <a:p>
            <a:pPr marL="285750" indent="-285750">
              <a:buFont typeface="Arial" pitchFamily="34" charset="0"/>
              <a:buChar char="•"/>
            </a:pPr>
            <a:r>
              <a:rPr lang="hu-HU" dirty="0" smtClean="0"/>
              <a:t>PC felügyelet</a:t>
            </a:r>
          </a:p>
          <a:p>
            <a:endParaRPr lang="hu-HU" dirty="0"/>
          </a:p>
        </p:txBody>
      </p:sp>
      <p:sp>
        <p:nvSpPr>
          <p:cNvPr id="45" name="TextBox 44"/>
          <p:cNvSpPr txBox="1"/>
          <p:nvPr/>
        </p:nvSpPr>
        <p:spPr>
          <a:xfrm>
            <a:off x="5638018" y="3575837"/>
            <a:ext cx="2902633" cy="1200329"/>
          </a:xfrm>
          <a:prstGeom prst="rect">
            <a:avLst/>
          </a:prstGeom>
          <a:noFill/>
        </p:spPr>
        <p:txBody>
          <a:bodyPr wrap="square" rtlCol="0">
            <a:spAutoFit/>
          </a:bodyPr>
          <a:lstStyle/>
          <a:p>
            <a:pPr marL="285750" indent="-285750">
              <a:buFont typeface="Arial" pitchFamily="34" charset="0"/>
              <a:buChar char="•"/>
            </a:pPr>
            <a:r>
              <a:rPr lang="hu-HU" dirty="0" smtClean="0"/>
              <a:t>Levelezés</a:t>
            </a:r>
          </a:p>
          <a:p>
            <a:pPr marL="285750" indent="-285750">
              <a:buFont typeface="Arial" pitchFamily="34" charset="0"/>
              <a:buChar char="•"/>
            </a:pPr>
            <a:r>
              <a:rPr lang="hu-HU" dirty="0" smtClean="0"/>
              <a:t>Alkalmazások, adatbázisok </a:t>
            </a:r>
            <a:br>
              <a:rPr lang="hu-HU" dirty="0" smtClean="0"/>
            </a:br>
            <a:r>
              <a:rPr lang="hu-HU" dirty="0" smtClean="0"/>
              <a:t>futtatása</a:t>
            </a:r>
          </a:p>
        </p:txBody>
      </p:sp>
      <p:sp>
        <p:nvSpPr>
          <p:cNvPr id="46" name="Rectangle 45"/>
          <p:cNvSpPr/>
          <p:nvPr/>
        </p:nvSpPr>
        <p:spPr bwMode="auto">
          <a:xfrm>
            <a:off x="1829301" y="914400"/>
            <a:ext cx="7009899" cy="5237829"/>
          </a:xfrm>
          <a:prstGeom prst="rect">
            <a:avLst/>
          </a:prstGeom>
          <a:noFill/>
          <a:ln w="38100">
            <a:solidFill>
              <a:schemeClr val="accent6">
                <a:lumMod val="40000"/>
                <a:lumOff val="6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7" name="TextBox 46"/>
          <p:cNvSpPr txBox="1"/>
          <p:nvPr/>
        </p:nvSpPr>
        <p:spPr>
          <a:xfrm>
            <a:off x="1879952" y="5701381"/>
            <a:ext cx="2691186" cy="369332"/>
          </a:xfrm>
          <a:prstGeom prst="rect">
            <a:avLst/>
          </a:prstGeom>
          <a:noFill/>
        </p:spPr>
        <p:txBody>
          <a:bodyPr wrap="none" rtlCol="0">
            <a:spAutoFit/>
          </a:bodyPr>
          <a:lstStyle/>
          <a:p>
            <a:r>
              <a:rPr lang="hu-HU" dirty="0" smtClean="0"/>
              <a:t>Irodai, vállalati környezet</a:t>
            </a:r>
            <a:endParaRPr lang="hu-HU" dirty="0"/>
          </a:p>
        </p:txBody>
      </p:sp>
      <p:sp>
        <p:nvSpPr>
          <p:cNvPr id="48" name="TextBox 47"/>
          <p:cNvSpPr txBox="1"/>
          <p:nvPr/>
        </p:nvSpPr>
        <p:spPr>
          <a:xfrm>
            <a:off x="147193" y="4164410"/>
            <a:ext cx="1611595" cy="1384995"/>
          </a:xfrm>
          <a:prstGeom prst="rect">
            <a:avLst/>
          </a:prstGeom>
          <a:noFill/>
        </p:spPr>
        <p:txBody>
          <a:bodyPr wrap="none" rtlCol="0">
            <a:spAutoFit/>
          </a:bodyPr>
          <a:lstStyle/>
          <a:p>
            <a:r>
              <a:rPr lang="hu-HU" sz="1200" dirty="0" smtClean="0"/>
              <a:t>Otthon,</a:t>
            </a:r>
          </a:p>
          <a:p>
            <a:r>
              <a:rPr lang="hu-HU" sz="1200" dirty="0" smtClean="0"/>
              <a:t>Internetkávézóban,</a:t>
            </a:r>
          </a:p>
          <a:p>
            <a:r>
              <a:rPr lang="hu-HU" sz="1200" dirty="0" smtClean="0"/>
              <a:t>Partnernél, ügyfélnél,</a:t>
            </a:r>
          </a:p>
          <a:p>
            <a:r>
              <a:rPr lang="hu-HU" sz="1200" dirty="0" smtClean="0"/>
              <a:t>pl. wifin keresztül</a:t>
            </a:r>
          </a:p>
          <a:p>
            <a:endParaRPr lang="hu-HU" sz="1200" dirty="0"/>
          </a:p>
          <a:p>
            <a:r>
              <a:rPr lang="hu-HU" sz="1200" dirty="0" smtClean="0"/>
              <a:t>Vagy éppen internet-</a:t>
            </a:r>
          </a:p>
          <a:p>
            <a:r>
              <a:rPr lang="hu-HU" sz="1200" dirty="0" smtClean="0"/>
              <a:t>kapcsolat nélkül</a:t>
            </a:r>
            <a:endParaRPr lang="hu-HU" sz="1200" dirty="0"/>
          </a:p>
        </p:txBody>
      </p:sp>
      <p:grpSp>
        <p:nvGrpSpPr>
          <p:cNvPr id="49" name="Group 48"/>
          <p:cNvGrpSpPr>
            <a:grpSpLocks/>
          </p:cNvGrpSpPr>
          <p:nvPr/>
        </p:nvGrpSpPr>
        <p:grpSpPr bwMode="auto">
          <a:xfrm>
            <a:off x="268272" y="5606129"/>
            <a:ext cx="914400" cy="674688"/>
            <a:chOff x="528" y="2832"/>
            <a:chExt cx="576" cy="425"/>
          </a:xfrm>
        </p:grpSpPr>
        <p:sp>
          <p:nvSpPr>
            <p:cNvPr id="50" name="Oval 49"/>
            <p:cNvSpPr>
              <a:spLocks noChangeArrowheads="1"/>
            </p:cNvSpPr>
            <p:nvPr/>
          </p:nvSpPr>
          <p:spPr bwMode="gray">
            <a:xfrm>
              <a:off x="528" y="2976"/>
              <a:ext cx="576" cy="28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51" name="Rectangle 1024041"/>
            <p:cNvPicPr>
              <a:picLocks noChangeAspect="1" noChangeArrowheads="1"/>
            </p:cNvPicPr>
            <p:nvPr/>
          </p:nvPicPr>
          <p:blipFill>
            <a:blip r:embed="rId5" cstate="print"/>
            <a:srcRect/>
            <a:stretch>
              <a:fillRect/>
            </a:stretch>
          </p:blipFill>
          <p:spPr bwMode="gray">
            <a:xfrm>
              <a:off x="624" y="2832"/>
              <a:ext cx="384" cy="344"/>
            </a:xfrm>
            <a:prstGeom prst="rect">
              <a:avLst/>
            </a:prstGeom>
            <a:noFill/>
            <a:ln w="9525">
              <a:noFill/>
              <a:miter lim="800000"/>
              <a:headEnd/>
              <a:tailEnd/>
            </a:ln>
          </p:spPr>
        </p:pic>
      </p:grpSp>
      <p:sp>
        <p:nvSpPr>
          <p:cNvPr id="55" name="TextBox 54"/>
          <p:cNvSpPr txBox="1"/>
          <p:nvPr/>
        </p:nvSpPr>
        <p:spPr>
          <a:xfrm>
            <a:off x="6781294" y="1893408"/>
            <a:ext cx="343364" cy="369332"/>
          </a:xfrm>
          <a:prstGeom prst="rect">
            <a:avLst/>
          </a:prstGeom>
          <a:noFill/>
        </p:spPr>
        <p:txBody>
          <a:bodyPr wrap="none" rtlCol="0">
            <a:spAutoFit/>
          </a:bodyPr>
          <a:lstStyle/>
          <a:p>
            <a:r>
              <a:rPr lang="hu-HU" dirty="0" smtClean="0"/>
              <a:t>+</a:t>
            </a:r>
            <a:endParaRPr lang="hu-HU" dirty="0"/>
          </a:p>
        </p:txBody>
      </p:sp>
      <p:sp>
        <p:nvSpPr>
          <p:cNvPr id="56" name="TextBox 55"/>
          <p:cNvSpPr txBox="1"/>
          <p:nvPr/>
        </p:nvSpPr>
        <p:spPr>
          <a:xfrm>
            <a:off x="5536384" y="1356844"/>
            <a:ext cx="343364" cy="369332"/>
          </a:xfrm>
          <a:prstGeom prst="rect">
            <a:avLst/>
          </a:prstGeom>
          <a:noFill/>
        </p:spPr>
        <p:txBody>
          <a:bodyPr wrap="none" rtlCol="0">
            <a:spAutoFit/>
          </a:bodyPr>
          <a:lstStyle/>
          <a:p>
            <a:r>
              <a:rPr lang="hu-HU" dirty="0" smtClean="0"/>
              <a:t>≈</a:t>
            </a:r>
            <a:endParaRPr lang="hu-HU" dirty="0"/>
          </a:p>
        </p:txBody>
      </p:sp>
      <p:grpSp>
        <p:nvGrpSpPr>
          <p:cNvPr id="57" name="Group 56"/>
          <p:cNvGrpSpPr>
            <a:grpSpLocks/>
          </p:cNvGrpSpPr>
          <p:nvPr/>
        </p:nvGrpSpPr>
        <p:grpSpPr bwMode="auto">
          <a:xfrm>
            <a:off x="5337913" y="4996200"/>
            <a:ext cx="762000" cy="677863"/>
            <a:chOff x="619" y="3312"/>
            <a:chExt cx="480" cy="427"/>
          </a:xfrm>
        </p:grpSpPr>
        <p:sp>
          <p:nvSpPr>
            <p:cNvPr id="58" name="Oval 57"/>
            <p:cNvSpPr>
              <a:spLocks noChangeArrowheads="1"/>
            </p:cNvSpPr>
            <p:nvPr/>
          </p:nvSpPr>
          <p:spPr bwMode="gray">
            <a:xfrm rot="538358">
              <a:off x="619" y="3504"/>
              <a:ext cx="480" cy="235"/>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59" name="Rectangle 1024050"/>
            <p:cNvPicPr>
              <a:picLocks noChangeAspect="1" noChangeArrowheads="1"/>
            </p:cNvPicPr>
            <p:nvPr/>
          </p:nvPicPr>
          <p:blipFill>
            <a:blip r:embed="rId6" cstate="print"/>
            <a:srcRect/>
            <a:stretch>
              <a:fillRect/>
            </a:stretch>
          </p:blipFill>
          <p:spPr bwMode="gray">
            <a:xfrm rot="21419117" flipH="1">
              <a:off x="624" y="3312"/>
              <a:ext cx="384" cy="370"/>
            </a:xfrm>
            <a:prstGeom prst="rect">
              <a:avLst/>
            </a:prstGeom>
            <a:noFill/>
            <a:ln w="9525">
              <a:noFill/>
              <a:miter lim="800000"/>
              <a:headEnd/>
              <a:tailEnd/>
            </a:ln>
          </p:spPr>
        </p:pic>
      </p:grpSp>
      <p:grpSp>
        <p:nvGrpSpPr>
          <p:cNvPr id="60" name="Group 59"/>
          <p:cNvGrpSpPr>
            <a:grpSpLocks/>
          </p:cNvGrpSpPr>
          <p:nvPr/>
        </p:nvGrpSpPr>
        <p:grpSpPr bwMode="auto">
          <a:xfrm>
            <a:off x="6106999" y="4962878"/>
            <a:ext cx="762000" cy="677863"/>
            <a:chOff x="619" y="3312"/>
            <a:chExt cx="480" cy="427"/>
          </a:xfrm>
        </p:grpSpPr>
        <p:sp>
          <p:nvSpPr>
            <p:cNvPr id="61" name="Oval 60"/>
            <p:cNvSpPr>
              <a:spLocks noChangeArrowheads="1"/>
            </p:cNvSpPr>
            <p:nvPr/>
          </p:nvSpPr>
          <p:spPr bwMode="gray">
            <a:xfrm rot="538358">
              <a:off x="619" y="3504"/>
              <a:ext cx="480" cy="235"/>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62" name="Rectangle 1024050"/>
            <p:cNvPicPr>
              <a:picLocks noChangeAspect="1" noChangeArrowheads="1"/>
            </p:cNvPicPr>
            <p:nvPr/>
          </p:nvPicPr>
          <p:blipFill>
            <a:blip r:embed="rId6" cstate="print"/>
            <a:srcRect/>
            <a:stretch>
              <a:fillRect/>
            </a:stretch>
          </p:blipFill>
          <p:spPr bwMode="gray">
            <a:xfrm rot="21419117" flipH="1">
              <a:off x="624" y="3312"/>
              <a:ext cx="384" cy="370"/>
            </a:xfrm>
            <a:prstGeom prst="rect">
              <a:avLst/>
            </a:prstGeom>
            <a:noFill/>
            <a:ln w="9525">
              <a:noFill/>
              <a:miter lim="800000"/>
              <a:headEnd/>
              <a:tailEnd/>
            </a:ln>
          </p:spPr>
        </p:pic>
      </p:grpSp>
      <p:grpSp>
        <p:nvGrpSpPr>
          <p:cNvPr id="63" name="Group 62"/>
          <p:cNvGrpSpPr>
            <a:grpSpLocks/>
          </p:cNvGrpSpPr>
          <p:nvPr/>
        </p:nvGrpSpPr>
        <p:grpSpPr bwMode="auto">
          <a:xfrm>
            <a:off x="6840665" y="4978502"/>
            <a:ext cx="762000" cy="677863"/>
            <a:chOff x="619" y="3312"/>
            <a:chExt cx="480" cy="427"/>
          </a:xfrm>
        </p:grpSpPr>
        <p:sp>
          <p:nvSpPr>
            <p:cNvPr id="64" name="Oval 63"/>
            <p:cNvSpPr>
              <a:spLocks noChangeArrowheads="1"/>
            </p:cNvSpPr>
            <p:nvPr/>
          </p:nvSpPr>
          <p:spPr bwMode="gray">
            <a:xfrm rot="538358">
              <a:off x="619" y="3504"/>
              <a:ext cx="480" cy="235"/>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65" name="Rectangle 1024050"/>
            <p:cNvPicPr>
              <a:picLocks noChangeAspect="1" noChangeArrowheads="1"/>
            </p:cNvPicPr>
            <p:nvPr/>
          </p:nvPicPr>
          <p:blipFill>
            <a:blip r:embed="rId6" cstate="print"/>
            <a:srcRect/>
            <a:stretch>
              <a:fillRect/>
            </a:stretch>
          </p:blipFill>
          <p:spPr bwMode="gray">
            <a:xfrm rot="21419117" flipH="1">
              <a:off x="624" y="3312"/>
              <a:ext cx="384" cy="370"/>
            </a:xfrm>
            <a:prstGeom prst="rect">
              <a:avLst/>
            </a:prstGeom>
            <a:noFill/>
            <a:ln w="9525">
              <a:noFill/>
              <a:miter lim="800000"/>
              <a:headEnd/>
              <a:tailEnd/>
            </a:ln>
          </p:spPr>
        </p:pic>
      </p:grpSp>
      <p:grpSp>
        <p:nvGrpSpPr>
          <p:cNvPr id="66" name="Group 65"/>
          <p:cNvGrpSpPr>
            <a:grpSpLocks/>
          </p:cNvGrpSpPr>
          <p:nvPr/>
        </p:nvGrpSpPr>
        <p:grpSpPr bwMode="auto">
          <a:xfrm>
            <a:off x="7342647" y="4985788"/>
            <a:ext cx="914400" cy="674688"/>
            <a:chOff x="528" y="2832"/>
            <a:chExt cx="576" cy="425"/>
          </a:xfrm>
        </p:grpSpPr>
        <p:sp>
          <p:nvSpPr>
            <p:cNvPr id="67" name="Oval 66"/>
            <p:cNvSpPr>
              <a:spLocks noChangeArrowheads="1"/>
            </p:cNvSpPr>
            <p:nvPr/>
          </p:nvSpPr>
          <p:spPr bwMode="gray">
            <a:xfrm>
              <a:off x="528" y="2976"/>
              <a:ext cx="576" cy="28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68" name="Rectangle 1024041"/>
            <p:cNvPicPr>
              <a:picLocks noChangeAspect="1" noChangeArrowheads="1"/>
            </p:cNvPicPr>
            <p:nvPr/>
          </p:nvPicPr>
          <p:blipFill>
            <a:blip r:embed="rId5" cstate="print"/>
            <a:srcRect/>
            <a:stretch>
              <a:fillRect/>
            </a:stretch>
          </p:blipFill>
          <p:spPr bwMode="gray">
            <a:xfrm>
              <a:off x="624" y="2832"/>
              <a:ext cx="384" cy="344"/>
            </a:xfrm>
            <a:prstGeom prst="rect">
              <a:avLst/>
            </a:prstGeom>
            <a:noFill/>
            <a:ln w="9525">
              <a:noFill/>
              <a:miter lim="800000"/>
              <a:headEnd/>
              <a:tailEnd/>
            </a:ln>
          </p:spPr>
        </p:pic>
      </p:grpSp>
      <p:grpSp>
        <p:nvGrpSpPr>
          <p:cNvPr id="69" name="Group 3"/>
          <p:cNvGrpSpPr>
            <a:grpSpLocks noChangeAspect="1"/>
          </p:cNvGrpSpPr>
          <p:nvPr/>
        </p:nvGrpSpPr>
        <p:grpSpPr>
          <a:xfrm>
            <a:off x="6254075" y="5474125"/>
            <a:ext cx="1009179" cy="618693"/>
            <a:chOff x="1402081" y="1554480"/>
            <a:chExt cx="3032759" cy="1859280"/>
          </a:xfrm>
          <a:effectLst>
            <a:outerShdw blurRad="469900" dist="63500" dir="5400000" algn="t" rotWithShape="0">
              <a:prstClr val="black"/>
            </a:outerShdw>
          </a:effectLst>
        </p:grpSpPr>
        <p:pic>
          <p:nvPicPr>
            <p:cNvPr id="70" name="Picture 2" descr="E:\DVD_ART35\Logos\Windows 7\windows 7 rev v.png"/>
            <p:cNvPicPr>
              <a:picLocks noChangeAspect="1" noChangeArrowheads="1"/>
            </p:cNvPicPr>
            <p:nvPr/>
          </p:nvPicPr>
          <p:blipFill>
            <a:blip r:embed="rId9" cstate="print"/>
            <a:srcRect t="68128"/>
            <a:stretch>
              <a:fillRect/>
            </a:stretch>
          </p:blipFill>
          <p:spPr bwMode="auto">
            <a:xfrm>
              <a:off x="1402081" y="2817019"/>
              <a:ext cx="3032759" cy="596741"/>
            </a:xfrm>
            <a:prstGeom prst="rect">
              <a:avLst/>
            </a:prstGeom>
            <a:noFill/>
          </p:spPr>
        </p:pic>
        <p:pic>
          <p:nvPicPr>
            <p:cNvPr id="71" name="Picture 3" descr="E:\DVD_ART35\Logos\Windows Server 2008\Windows Server 2008 R2\windows server 2008 r2 rev v.png"/>
            <p:cNvPicPr>
              <a:picLocks noChangeAspect="1" noChangeArrowheads="1"/>
            </p:cNvPicPr>
            <p:nvPr/>
          </p:nvPicPr>
          <p:blipFill>
            <a:blip r:embed="rId10" cstate="print"/>
            <a:srcRect l="24627" r="53569" b="32231"/>
            <a:stretch>
              <a:fillRect/>
            </a:stretch>
          </p:blipFill>
          <p:spPr bwMode="auto">
            <a:xfrm>
              <a:off x="2468880" y="1554480"/>
              <a:ext cx="1341120" cy="1249680"/>
            </a:xfrm>
            <a:prstGeom prst="rect">
              <a:avLst/>
            </a:prstGeom>
            <a:noFill/>
          </p:spPr>
        </p:pic>
      </p:grpSp>
      <p:grpSp>
        <p:nvGrpSpPr>
          <p:cNvPr id="72" name="Group 71"/>
          <p:cNvGrpSpPr>
            <a:grpSpLocks/>
          </p:cNvGrpSpPr>
          <p:nvPr/>
        </p:nvGrpSpPr>
        <p:grpSpPr bwMode="auto">
          <a:xfrm>
            <a:off x="7951465" y="4981677"/>
            <a:ext cx="914400" cy="674688"/>
            <a:chOff x="528" y="2832"/>
            <a:chExt cx="576" cy="425"/>
          </a:xfrm>
        </p:grpSpPr>
        <p:sp>
          <p:nvSpPr>
            <p:cNvPr id="73" name="Oval 72"/>
            <p:cNvSpPr>
              <a:spLocks noChangeArrowheads="1"/>
            </p:cNvSpPr>
            <p:nvPr/>
          </p:nvSpPr>
          <p:spPr bwMode="gray">
            <a:xfrm>
              <a:off x="528" y="2976"/>
              <a:ext cx="576" cy="28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eaLnBrk="1" hangingPunct="1">
                <a:lnSpc>
                  <a:spcPct val="100000"/>
                </a:lnSpc>
                <a:spcBef>
                  <a:spcPct val="0"/>
                </a:spcBef>
              </a:pPr>
              <a:endParaRPr lang="en-US" sz="1800" b="0">
                <a:solidFill>
                  <a:srgbClr val="000000"/>
                </a:solidFill>
                <a:latin typeface="Arial" pitchFamily="34" charset="0"/>
              </a:endParaRPr>
            </a:p>
          </p:txBody>
        </p:sp>
        <p:pic>
          <p:nvPicPr>
            <p:cNvPr id="74" name="Rectangle 1024041"/>
            <p:cNvPicPr>
              <a:picLocks noChangeAspect="1" noChangeArrowheads="1"/>
            </p:cNvPicPr>
            <p:nvPr/>
          </p:nvPicPr>
          <p:blipFill>
            <a:blip r:embed="rId5" cstate="print"/>
            <a:srcRect/>
            <a:stretch>
              <a:fillRect/>
            </a:stretch>
          </p:blipFill>
          <p:spPr bwMode="gray">
            <a:xfrm>
              <a:off x="624" y="2832"/>
              <a:ext cx="384" cy="344"/>
            </a:xfrm>
            <a:prstGeom prst="rect">
              <a:avLst/>
            </a:prstGeom>
            <a:noFill/>
            <a:ln w="9525">
              <a:noFill/>
              <a:miter lim="800000"/>
              <a:headEnd/>
              <a:tailEnd/>
            </a:ln>
          </p:spPr>
        </p:pic>
      </p:grpSp>
      <p:pic>
        <p:nvPicPr>
          <p:cNvPr id="52" name="Picture 5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2370105" y="1426391"/>
            <a:ext cx="2736285" cy="286728"/>
          </a:xfrm>
          <a:prstGeom prst="rect">
            <a:avLst/>
          </a:prstGeom>
          <a:noFill/>
          <a:ln w="9525">
            <a:noFill/>
            <a:miter lim="800000"/>
            <a:headEnd/>
            <a:tailEnd/>
          </a:ln>
        </p:spPr>
      </p:pic>
      <p:pic>
        <p:nvPicPr>
          <p:cNvPr id="75" name="Picture 6" descr="C:\Users\BROOME~1\AppData\Local\Temp\VMwareDnD\0d0921c0\exchange server 2010 standard v bl.png"/>
          <p:cNvPicPr>
            <a:picLocks noChangeAspect="1" noChangeArrowheads="1"/>
          </p:cNvPicPr>
          <p:nvPr/>
        </p:nvPicPr>
        <p:blipFill>
          <a:blip r:embed="rId12" cstate="print"/>
          <a:srcRect r="50353" b="13292"/>
          <a:stretch>
            <a:fillRect/>
          </a:stretch>
        </p:blipFill>
        <p:spPr bwMode="auto">
          <a:xfrm>
            <a:off x="6487999" y="2365703"/>
            <a:ext cx="680951" cy="558698"/>
          </a:xfrm>
          <a:prstGeom prst="rect">
            <a:avLst/>
          </a:prstGeom>
          <a:noFill/>
        </p:spPr>
      </p:pic>
      <p:pic>
        <p:nvPicPr>
          <p:cNvPr id="76" name="Picture 6" descr="C:\Users\BROOME~1\AppData\Local\Temp\VMwareDnD\0d0921c0\exchange server 2010 standard v bl.png"/>
          <p:cNvPicPr>
            <a:picLocks noChangeAspect="1" noChangeArrowheads="1"/>
          </p:cNvPicPr>
          <p:nvPr/>
        </p:nvPicPr>
        <p:blipFill>
          <a:blip r:embed="rId12" cstate="print"/>
          <a:srcRect l="82333" b="12264"/>
          <a:stretch>
            <a:fillRect/>
          </a:stretch>
        </p:blipFill>
        <p:spPr bwMode="auto">
          <a:xfrm>
            <a:off x="7173268" y="2368325"/>
            <a:ext cx="242311" cy="565325"/>
          </a:xfrm>
          <a:prstGeom prst="rect">
            <a:avLst/>
          </a:prstGeom>
          <a:noFill/>
        </p:spPr>
      </p:pic>
    </p:spTree>
    <p:extLst>
      <p:ext uri="{BB962C8B-B14F-4D97-AF65-F5344CB8AC3E}">
        <p14:creationId xmlns:p14="http://schemas.microsoft.com/office/powerpoint/2010/main" val="23007218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1000"/>
                                        <p:tgtEl>
                                          <p:spTgt spid="55"/>
                                        </p:tgtEl>
                                      </p:cBhvr>
                                    </p:animEffect>
                                    <p:anim calcmode="lin" valueType="num">
                                      <p:cBhvr>
                                        <p:cTn id="23" dur="1000" fill="hold"/>
                                        <p:tgtEl>
                                          <p:spTgt spid="55"/>
                                        </p:tgtEl>
                                        <p:attrNameLst>
                                          <p:attrName>ppt_x</p:attrName>
                                        </p:attrNameLst>
                                      </p:cBhvr>
                                      <p:tavLst>
                                        <p:tav tm="0">
                                          <p:val>
                                            <p:strVal val="#ppt_x"/>
                                          </p:val>
                                        </p:tav>
                                        <p:tav tm="100000">
                                          <p:val>
                                            <p:strVal val="#ppt_x"/>
                                          </p:val>
                                        </p:tav>
                                      </p:tavLst>
                                    </p:anim>
                                    <p:anim calcmode="lin" valueType="num">
                                      <p:cBhvr>
                                        <p:cTn id="24" dur="1000" fill="hold"/>
                                        <p:tgtEl>
                                          <p:spTgt spid="5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1000"/>
                                        <p:tgtEl>
                                          <p:spTgt spid="56"/>
                                        </p:tgtEl>
                                      </p:cBhvr>
                                    </p:animEffect>
                                    <p:anim calcmode="lin" valueType="num">
                                      <p:cBhvr>
                                        <p:cTn id="28" dur="1000" fill="hold"/>
                                        <p:tgtEl>
                                          <p:spTgt spid="56"/>
                                        </p:tgtEl>
                                        <p:attrNameLst>
                                          <p:attrName>ppt_x</p:attrName>
                                        </p:attrNameLst>
                                      </p:cBhvr>
                                      <p:tavLst>
                                        <p:tav tm="0">
                                          <p:val>
                                            <p:strVal val="#ppt_x"/>
                                          </p:val>
                                        </p:tav>
                                        <p:tav tm="100000">
                                          <p:val>
                                            <p:strVal val="#ppt_x"/>
                                          </p:val>
                                        </p:tav>
                                      </p:tavLst>
                                    </p:anim>
                                    <p:anim calcmode="lin" valueType="num">
                                      <p:cBhvr>
                                        <p:cTn id="29" dur="1000" fill="hold"/>
                                        <p:tgtEl>
                                          <p:spTgt spid="5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1000"/>
                                        <p:tgtEl>
                                          <p:spTgt spid="75"/>
                                        </p:tgtEl>
                                      </p:cBhvr>
                                    </p:animEffect>
                                    <p:anim calcmode="lin" valueType="num">
                                      <p:cBhvr>
                                        <p:cTn id="33" dur="1000" fill="hold"/>
                                        <p:tgtEl>
                                          <p:spTgt spid="75"/>
                                        </p:tgtEl>
                                        <p:attrNameLst>
                                          <p:attrName>ppt_x</p:attrName>
                                        </p:attrNameLst>
                                      </p:cBhvr>
                                      <p:tavLst>
                                        <p:tav tm="0">
                                          <p:val>
                                            <p:strVal val="#ppt_x"/>
                                          </p:val>
                                        </p:tav>
                                        <p:tav tm="100000">
                                          <p:val>
                                            <p:strVal val="#ppt_x"/>
                                          </p:val>
                                        </p:tav>
                                      </p:tavLst>
                                    </p:anim>
                                    <p:anim calcmode="lin" valueType="num">
                                      <p:cBhvr>
                                        <p:cTn id="34" dur="1000" fill="hold"/>
                                        <p:tgtEl>
                                          <p:spTgt spid="7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1000"/>
                                        <p:tgtEl>
                                          <p:spTgt spid="76"/>
                                        </p:tgtEl>
                                      </p:cBhvr>
                                    </p:animEffect>
                                    <p:anim calcmode="lin" valueType="num">
                                      <p:cBhvr>
                                        <p:cTn id="38" dur="1000" fill="hold"/>
                                        <p:tgtEl>
                                          <p:spTgt spid="76"/>
                                        </p:tgtEl>
                                        <p:attrNameLst>
                                          <p:attrName>ppt_x</p:attrName>
                                        </p:attrNameLst>
                                      </p:cBhvr>
                                      <p:tavLst>
                                        <p:tav tm="0">
                                          <p:val>
                                            <p:strVal val="#ppt_x"/>
                                          </p:val>
                                        </p:tav>
                                        <p:tav tm="100000">
                                          <p:val>
                                            <p:strVal val="#ppt_x"/>
                                          </p:val>
                                        </p:tav>
                                      </p:tavLst>
                                    </p:anim>
                                    <p:anim calcmode="lin" valueType="num">
                                      <p:cBhvr>
                                        <p:cTn id="39"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55" grpId="0"/>
      <p:bldP spid="56" grpId="0"/>
    </p:bldLst>
  </p:timing>
</p:sld>
</file>

<file path=ppt/theme/theme1.xml><?xml version="1.0" encoding="utf-8"?>
<a:theme xmlns:a="http://schemas.openxmlformats.org/drawingml/2006/main" name="1_Windows SBS 2011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indowsServer2008LightTemplatePhoto">
  <a:themeElements>
    <a:clrScheme name="Windows Small Business Server">
      <a:dk1>
        <a:srgbClr val="FFFFFF"/>
      </a:dk1>
      <a:lt1>
        <a:srgbClr val="000000"/>
      </a:lt1>
      <a:dk2>
        <a:srgbClr val="FFFFFF"/>
      </a:dk2>
      <a:lt2>
        <a:srgbClr val="000000"/>
      </a:lt2>
      <a:accent1>
        <a:srgbClr val="0068AE"/>
      </a:accent1>
      <a:accent2>
        <a:srgbClr val="519FF3"/>
      </a:accent2>
      <a:accent3>
        <a:srgbClr val="B2B2B2"/>
      </a:accent3>
      <a:accent4>
        <a:srgbClr val="FFCC00"/>
      </a:accent4>
      <a:accent5>
        <a:srgbClr val="66CC33"/>
      </a:accent5>
      <a:accent6>
        <a:srgbClr val="5F5F5F"/>
      </a:accent6>
      <a:hlink>
        <a:srgbClr val="0068AE"/>
      </a:hlink>
      <a:folHlink>
        <a:srgbClr val="000000"/>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2_Windows SBS 2011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14 Airlift Theme 2">
  <a:themeElements>
    <a:clrScheme name="7-00270 Server ID 2">
      <a:dk1>
        <a:srgbClr val="000000"/>
      </a:dk1>
      <a:lt1>
        <a:srgbClr val="FFFFFF"/>
      </a:lt1>
      <a:dk2>
        <a:srgbClr val="050595"/>
      </a:dk2>
      <a:lt2>
        <a:srgbClr val="FFFF99"/>
      </a:lt2>
      <a:accent1>
        <a:srgbClr val="FFA514"/>
      </a:accent1>
      <a:accent2>
        <a:srgbClr val="5082B9"/>
      </a:accent2>
      <a:accent3>
        <a:srgbClr val="64BE46"/>
      </a:accent3>
      <a:accent4>
        <a:srgbClr val="D70023"/>
      </a:accent4>
      <a:accent5>
        <a:srgbClr val="F3E207"/>
      </a:accent5>
      <a:accent6>
        <a:srgbClr val="691987"/>
      </a:accent6>
      <a:hlink>
        <a:srgbClr val="FFA514"/>
      </a:hlink>
      <a:folHlink>
        <a:srgbClr val="7DDDFF"/>
      </a:folHlink>
    </a:clrScheme>
    <a:fontScheme name="Blue-Purple TT">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accent1">
                <a:lumMod val="50000"/>
              </a:schemeClr>
            </a:gs>
            <a:gs pos="80000">
              <a:schemeClr val="accent1"/>
            </a:gs>
            <a:gs pos="100000">
              <a:schemeClr val="accent1"/>
            </a:gs>
          </a:gsLst>
        </a:gradFill>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err="1" smtClean="0">
            <a:solidFill>
              <a:schemeClr val="bg1"/>
            </a:solidFill>
            <a:effectLst>
              <a:outerShdw blurRad="38100" dist="38100" dir="2700000" algn="tl">
                <a:srgbClr val="000000">
                  <a:alpha val="43137"/>
                </a:srgbClr>
              </a:outerShdw>
            </a:effectLst>
            <a:latin typeface="Segoe" pitchFamily="34" charset="0"/>
          </a:defRPr>
        </a:defPPr>
      </a:lstStyle>
      <a:style>
        <a:lnRef idx="0">
          <a:schemeClr val="accent1"/>
        </a:lnRef>
        <a:fillRef idx="3">
          <a:schemeClr val="accent1"/>
        </a:fillRef>
        <a:effectRef idx="3">
          <a:schemeClr val="accent1"/>
        </a:effectRef>
        <a:fontRef idx="minor">
          <a:schemeClr val="lt1"/>
        </a:fontRef>
      </a:style>
    </a:spDef>
    <a:txDef>
      <a:spPr>
        <a:noFill/>
      </a:spPr>
      <a:bodyPr wrap="square" rtlCol="0">
        <a:spAutoFit/>
      </a:bodyPr>
      <a:lstStyle>
        <a:defPPr>
          <a:defRPr sz="2400" dirty="0" err="1" smtClean="0"/>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B8595DBDDF9C4F95D3687F12AF087D" ma:contentTypeVersion="0" ma:contentTypeDescription="Create a new document." ma:contentTypeScope="" ma:versionID="38b5604d8f57c3a25186690d09c73cd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EDC573-6EF6-40B9-A76E-D923B817D23B}">
  <ds:schemaRefs>
    <ds:schemaRef ds:uri="http://purl.org/dc/dcmitype/"/>
    <ds:schemaRef ds:uri="http://purl.org/dc/terms/"/>
    <ds:schemaRef ds:uri="http://schemas.microsoft.com/office/2006/documentManagement/types"/>
    <ds:schemaRef ds:uri="http://www.w3.org/XML/1998/namespace"/>
    <ds:schemaRef ds:uri="http://purl.org/dc/elements/1.1/"/>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11957C7A-4BA7-40B9-9A94-560B62A0F2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147CAF7-4355-40F6-A586-FF9A899CEE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39262</TotalTime>
  <Words>1428</Words>
  <Application>Microsoft Office PowerPoint</Application>
  <PresentationFormat>Diavetítés a képernyőre (4:3 oldalarány)</PresentationFormat>
  <Paragraphs>367</Paragraphs>
  <Slides>27</Slides>
  <Notes>25</Notes>
  <HiddenSlides>0</HiddenSlides>
  <MMClips>0</MMClips>
  <ScaleCrop>false</ScaleCrop>
  <HeadingPairs>
    <vt:vector size="4" baseType="variant">
      <vt:variant>
        <vt:lpstr>Téma</vt:lpstr>
      </vt:variant>
      <vt:variant>
        <vt:i4>4</vt:i4>
      </vt:variant>
      <vt:variant>
        <vt:lpstr>Diacímek</vt:lpstr>
      </vt:variant>
      <vt:variant>
        <vt:i4>27</vt:i4>
      </vt:variant>
    </vt:vector>
  </HeadingPairs>
  <TitlesOfParts>
    <vt:vector size="31" baseType="lpstr">
      <vt:lpstr>1_Windows SBS 2011 v2</vt:lpstr>
      <vt:lpstr>WindowsServer2008LightTemplatePhoto</vt:lpstr>
      <vt:lpstr>2_Windows SBS 2011 v2</vt:lpstr>
      <vt:lpstr>E14 Airlift Theme 2</vt:lpstr>
      <vt:lpstr>Windows Small Business Server 2011 </vt:lpstr>
      <vt:lpstr>Small Business Servert Célcsoportok</vt:lpstr>
      <vt:lpstr>A kisvállalati szerverek típusai</vt:lpstr>
      <vt:lpstr>Windows Server a kisvállalatoknál</vt:lpstr>
      <vt:lpstr>Small Business Server a kisvállalatoknál</vt:lpstr>
      <vt:lpstr>Kezdeti konfiguráció (OOBE)</vt:lpstr>
      <vt:lpstr>Kliensek kapcsolódása</vt:lpstr>
      <vt:lpstr>SBS 2011 Standard képességek</vt:lpstr>
      <vt:lpstr>Small Business Server 2011 Standard</vt:lpstr>
      <vt:lpstr>Minimum hardverkövetelmények</vt:lpstr>
      <vt:lpstr>Storage ajánlások</vt:lpstr>
      <vt:lpstr>Small Business Server 2011 Essentials + a felhő</vt:lpstr>
      <vt:lpstr>Office 365 integráció</vt:lpstr>
      <vt:lpstr>Office 365 kisvállalatoknak</vt:lpstr>
      <vt:lpstr>Minimum hardverkövetelmények</vt:lpstr>
      <vt:lpstr>További szükséges hardverelemek </vt:lpstr>
      <vt:lpstr>SBS 2011 Standard képességek</vt:lpstr>
      <vt:lpstr>A második szerver (Premium Add-On) </vt:lpstr>
      <vt:lpstr>A változatok közötti különbségek</vt:lpstr>
      <vt:lpstr>Remote Web Access</vt:lpstr>
      <vt:lpstr>SBS 2011 Standard képességek</vt:lpstr>
      <vt:lpstr>Mentés és visszaállítás</vt:lpstr>
      <vt:lpstr>SBS 2011 Standard képességek</vt:lpstr>
      <vt:lpstr>SBS 2011 Standard képességek</vt:lpstr>
      <vt:lpstr>Migrációs lehetőségek</vt:lpstr>
      <vt:lpstr>SBS 2011 Standard képességek</vt:lpstr>
      <vt:lpstr>PowerPoint bemutató</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Aurora &amp; SBS Target Market</dc:title>
  <dc:creator>Tor Steiner</dc:creator>
  <cp:lastModifiedBy>Király István</cp:lastModifiedBy>
  <cp:revision>370</cp:revision>
  <cp:lastPrinted>2010-05-28T17:45:55Z</cp:lastPrinted>
  <dcterms:created xsi:type="dcterms:W3CDTF">2010-05-20T23:43:41Z</dcterms:created>
  <dcterms:modified xsi:type="dcterms:W3CDTF">2011-10-10T08:36:43Z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0x01010011B8595DBDDF9C4F95D3687F12AF087D</vt:lpwstr>
  </property>
</Properties>
</file>